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517_17182EED.xml" ContentType="application/vnd.ms-powerpoint.comments+xml"/>
  <Override PartName="/ppt/notesSlides/notesSlide6.xml" ContentType="application/vnd.openxmlformats-officedocument.presentationml.notesSlide+xml"/>
  <Override PartName="/ppt/comments/modernComment_545_81EFB004.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omments/modernComment_12E_DCC14A22.xml" ContentType="application/vnd.ms-powerpoint.comment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omments/modernComment_521_BBBB3272.xml" ContentType="application/vnd.ms-powerpoint.comments+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52D_48426D2B.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52E_53D130C0.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530_A40AEEDC.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bookmarkIdSeed="4">
  <p:sldMasterIdLst>
    <p:sldMasterId id="2147483753" r:id="rId4"/>
    <p:sldMasterId id="2147483764" r:id="rId5"/>
  </p:sldMasterIdLst>
  <p:notesMasterIdLst>
    <p:notesMasterId r:id="rId40"/>
  </p:notesMasterIdLst>
  <p:handoutMasterIdLst>
    <p:handoutMasterId r:id="rId41"/>
  </p:handoutMasterIdLst>
  <p:sldIdLst>
    <p:sldId id="1345" r:id="rId6"/>
    <p:sldId id="1347" r:id="rId7"/>
    <p:sldId id="289" r:id="rId8"/>
    <p:sldId id="258" r:id="rId9"/>
    <p:sldId id="292" r:id="rId10"/>
    <p:sldId id="299" r:id="rId11"/>
    <p:sldId id="1303" r:id="rId12"/>
    <p:sldId id="1349" r:id="rId13"/>
    <p:sldId id="1350" r:id="rId14"/>
    <p:sldId id="302" r:id="rId15"/>
    <p:sldId id="1311" r:id="rId16"/>
    <p:sldId id="1312" r:id="rId17"/>
    <p:sldId id="1313" r:id="rId18"/>
    <p:sldId id="1343" r:id="rId19"/>
    <p:sldId id="1314" r:id="rId20"/>
    <p:sldId id="1315" r:id="rId21"/>
    <p:sldId id="1316" r:id="rId22"/>
    <p:sldId id="1317" r:id="rId23"/>
    <p:sldId id="1331" r:id="rId24"/>
    <p:sldId id="1318" r:id="rId25"/>
    <p:sldId id="1319" r:id="rId26"/>
    <p:sldId id="1320" r:id="rId27"/>
    <p:sldId id="1321" r:id="rId28"/>
    <p:sldId id="1322" r:id="rId29"/>
    <p:sldId id="1323" r:id="rId30"/>
    <p:sldId id="1324" r:id="rId31"/>
    <p:sldId id="1325" r:id="rId32"/>
    <p:sldId id="1334" r:id="rId33"/>
    <p:sldId id="1326" r:id="rId34"/>
    <p:sldId id="1327" r:id="rId35"/>
    <p:sldId id="1332" r:id="rId36"/>
    <p:sldId id="1328" r:id="rId37"/>
    <p:sldId id="1333" r:id="rId38"/>
    <p:sldId id="1329" r:id="rId39"/>
  </p:sldIdLst>
  <p:sldSz cx="12192000" cy="6858000"/>
  <p:notesSz cx="7102475" cy="9388475"/>
  <p:embeddedFontLs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Tw Cen MT" panose="020B0602020104020603"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lide" id="{B8CC4B8B-7F4F-4CA2-990C-E5B169DB342D}">
          <p14:sldIdLst>
            <p14:sldId id="1345"/>
          </p14:sldIdLst>
        </p14:section>
        <p14:section name="Content" id="{211EADF3-A86F-4723-9DCB-B44628E6916D}">
          <p14:sldIdLst>
            <p14:sldId id="1347"/>
            <p14:sldId id="289"/>
            <p14:sldId id="258"/>
            <p14:sldId id="292"/>
            <p14:sldId id="299"/>
            <p14:sldId id="1303"/>
            <p14:sldId id="1349"/>
            <p14:sldId id="1350"/>
            <p14:sldId id="302"/>
            <p14:sldId id="1311"/>
            <p14:sldId id="1312"/>
            <p14:sldId id="1313"/>
            <p14:sldId id="1343"/>
            <p14:sldId id="1314"/>
            <p14:sldId id="1315"/>
            <p14:sldId id="1316"/>
            <p14:sldId id="1317"/>
            <p14:sldId id="1331"/>
            <p14:sldId id="1318"/>
            <p14:sldId id="1319"/>
            <p14:sldId id="1320"/>
            <p14:sldId id="1321"/>
            <p14:sldId id="1322"/>
            <p14:sldId id="1323"/>
            <p14:sldId id="1324"/>
            <p14:sldId id="1325"/>
            <p14:sldId id="1334"/>
            <p14:sldId id="1326"/>
            <p14:sldId id="1327"/>
            <p14:sldId id="1332"/>
            <p14:sldId id="1328"/>
            <p14:sldId id="1333"/>
            <p14:sldId id="132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CB640A-3BD1-E518-E583-17991B472BB4}" name="Lisa Colvig-Niclai" initials="LCN" userId="S::lisa@appliedsurveyresearch.org::d193ba43-475a-4c9e-aae1-a4f1983f84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e Burr" initials="JB" lastIdx="5" clrIdx="0">
    <p:extLst>
      <p:ext uri="{19B8F6BF-5375-455C-9EA6-DF929625EA0E}">
        <p15:presenceInfo xmlns:p15="http://schemas.microsoft.com/office/powerpoint/2012/main" userId="S::Julie@appliedsurveyresearch.org::ee9d46f0-de03-4f42-88c8-99ef03c0f503" providerId="AD"/>
      </p:ext>
    </p:extLst>
  </p:cmAuthor>
  <p:cmAuthor id="2" name="Lisa Colvig-Niclai" initials="LC" lastIdx="11" clrIdx="1">
    <p:extLst>
      <p:ext uri="{19B8F6BF-5375-455C-9EA6-DF929625EA0E}">
        <p15:presenceInfo xmlns:p15="http://schemas.microsoft.com/office/powerpoint/2012/main" userId="S::lisa@appliedsurveyresearch.org::d193ba43-475a-4c9e-aae1-a4f1983f84fb" providerId="AD"/>
      </p:ext>
    </p:extLst>
  </p:cmAuthor>
  <p:cmAuthor id="3" name="Liat Sayfan" initials="LS" lastIdx="18" clrIdx="2">
    <p:extLst>
      <p:ext uri="{19B8F6BF-5375-455C-9EA6-DF929625EA0E}">
        <p15:presenceInfo xmlns:p15="http://schemas.microsoft.com/office/powerpoint/2012/main" userId="S::Liat@appliedsurveyresearch.org::88f219c9-c017-465a-b092-7baeb9b1de6c" providerId="AD"/>
      </p:ext>
    </p:extLst>
  </p:cmAuthor>
  <p:cmAuthor id="4" name="Elizabeth Mower" initials="EM" lastIdx="5" clrIdx="3">
    <p:extLst>
      <p:ext uri="{19B8F6BF-5375-455C-9EA6-DF929625EA0E}">
        <p15:presenceInfo xmlns:p15="http://schemas.microsoft.com/office/powerpoint/2012/main" userId="S::elizabeth@appliedsurveyresearch.org::df19f973-6034-45e2-bb95-54e064a329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3539"/>
    <a:srgbClr val="F8F5E8"/>
    <a:srgbClr val="0433FC"/>
    <a:srgbClr val="86D2EA"/>
    <a:srgbClr val="F7D581"/>
    <a:srgbClr val="4CAFCF"/>
    <a:srgbClr val="F6CA72"/>
    <a:srgbClr val="F3B94A"/>
    <a:srgbClr val="EF62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EF6E75-8C88-49E4-B3CA-D730CB8BB643}" v="5" dt="2021-12-01T03:49:23.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4467" autoAdjust="0"/>
    <p:restoredTop sz="93380" autoAdjust="0"/>
  </p:normalViewPr>
  <p:slideViewPr>
    <p:cSldViewPr snapToGrid="0">
      <p:cViewPr>
        <p:scale>
          <a:sx n="60" d="100"/>
          <a:sy n="60" d="100"/>
        </p:scale>
        <p:origin x="34" y="-19"/>
      </p:cViewPr>
      <p:guideLst/>
    </p:cSldViewPr>
  </p:slideViewPr>
  <p:outlineViewPr>
    <p:cViewPr>
      <p:scale>
        <a:sx n="33" d="100"/>
        <a:sy n="33" d="100"/>
      </p:scale>
      <p:origin x="0" y="-80846"/>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5.fntdata"/><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8.fntdata"/><Relationship Id="rId57"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3.fntdata"/><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10.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Mower" userId="df19f973-6034-45e2-bb95-54e064a329e1" providerId="ADAL" clId="{ADD1F49C-DB67-4646-98CB-E664B418EFDF}"/>
    <pc:docChg chg="undo redo custSel addSld delSld modSld sldOrd addMainMaster delMainMaster modMainMaster modSection">
      <pc:chgData name="Elizabeth Mower" userId="df19f973-6034-45e2-bb95-54e064a329e1" providerId="ADAL" clId="{ADD1F49C-DB67-4646-98CB-E664B418EFDF}" dt="2021-11-24T16:46:46.518" v="12383" actId="20577"/>
      <pc:docMkLst>
        <pc:docMk/>
      </pc:docMkLst>
      <pc:sldChg chg="addSp delSp modSp mod chgLayout">
        <pc:chgData name="Elizabeth Mower" userId="df19f973-6034-45e2-bb95-54e064a329e1" providerId="ADAL" clId="{ADD1F49C-DB67-4646-98CB-E664B418EFDF}" dt="2021-11-23T21:04:02.025" v="2434" actId="207"/>
        <pc:sldMkLst>
          <pc:docMk/>
          <pc:sldMk cId="3422678966" sldId="258"/>
        </pc:sldMkLst>
        <pc:spChg chg="mod ord">
          <ac:chgData name="Elizabeth Mower" userId="df19f973-6034-45e2-bb95-54e064a329e1" providerId="ADAL" clId="{ADD1F49C-DB67-4646-98CB-E664B418EFDF}" dt="2021-11-23T21:03:04.287" v="2428" actId="6264"/>
          <ac:spMkLst>
            <pc:docMk/>
            <pc:sldMk cId="3422678966" sldId="258"/>
            <ac:spMk id="2" creationId="{00000000-0000-0000-0000-000000000000}"/>
          </ac:spMkLst>
        </pc:spChg>
        <pc:spChg chg="add del mod">
          <ac:chgData name="Elizabeth Mower" userId="df19f973-6034-45e2-bb95-54e064a329e1" providerId="ADAL" clId="{ADD1F49C-DB67-4646-98CB-E664B418EFDF}" dt="2021-11-23T21:03:04.287" v="2428" actId="6264"/>
          <ac:spMkLst>
            <pc:docMk/>
            <pc:sldMk cId="3422678966" sldId="258"/>
            <ac:spMk id="3" creationId="{8B643325-93F6-470F-94BC-9504C7A2FE92}"/>
          </ac:spMkLst>
        </pc:spChg>
        <pc:spChg chg="add del mod">
          <ac:chgData name="Elizabeth Mower" userId="df19f973-6034-45e2-bb95-54e064a329e1" providerId="ADAL" clId="{ADD1F49C-DB67-4646-98CB-E664B418EFDF}" dt="2021-11-23T20:09:53.980" v="2191" actId="478"/>
          <ac:spMkLst>
            <pc:docMk/>
            <pc:sldMk cId="3422678966" sldId="258"/>
            <ac:spMk id="3" creationId="{EA5927A8-8815-42C1-8B87-2193FBC35A17}"/>
          </ac:spMkLst>
        </pc:spChg>
        <pc:spChg chg="mod ord">
          <ac:chgData name="Elizabeth Mower" userId="df19f973-6034-45e2-bb95-54e064a329e1" providerId="ADAL" clId="{ADD1F49C-DB67-4646-98CB-E664B418EFDF}" dt="2021-11-23T21:03:04.287" v="2428" actId="6264"/>
          <ac:spMkLst>
            <pc:docMk/>
            <pc:sldMk cId="3422678966" sldId="258"/>
            <ac:spMk id="4" creationId="{00000000-0000-0000-0000-000000000000}"/>
          </ac:spMkLst>
        </pc:spChg>
        <pc:spChg chg="add mod ord">
          <ac:chgData name="Elizabeth Mower" userId="df19f973-6034-45e2-bb95-54e064a329e1" providerId="ADAL" clId="{ADD1F49C-DB67-4646-98CB-E664B418EFDF}" dt="2021-11-23T21:03:11.401" v="2431" actId="167"/>
          <ac:spMkLst>
            <pc:docMk/>
            <pc:sldMk cId="3422678966" sldId="258"/>
            <ac:spMk id="5" creationId="{3D6BA3FA-CC5C-440C-9731-BDC301D70BD6}"/>
          </ac:spMkLst>
        </pc:spChg>
        <pc:spChg chg="add del mod">
          <ac:chgData name="Elizabeth Mower" userId="df19f973-6034-45e2-bb95-54e064a329e1" providerId="ADAL" clId="{ADD1F49C-DB67-4646-98CB-E664B418EFDF}" dt="2021-11-23T21:03:04.287" v="2428" actId="6264"/>
          <ac:spMkLst>
            <pc:docMk/>
            <pc:sldMk cId="3422678966" sldId="258"/>
            <ac:spMk id="6" creationId="{E3746FF5-C4D0-45C6-B0B6-4199E9ECBB0A}"/>
          </ac:spMkLst>
        </pc:spChg>
        <pc:spChg chg="mod">
          <ac:chgData name="Elizabeth Mower" userId="df19f973-6034-45e2-bb95-54e064a329e1" providerId="ADAL" clId="{ADD1F49C-DB67-4646-98CB-E664B418EFDF}" dt="2021-11-23T21:04:02.025" v="2434" actId="207"/>
          <ac:spMkLst>
            <pc:docMk/>
            <pc:sldMk cId="3422678966" sldId="258"/>
            <ac:spMk id="7" creationId="{F029C5E6-8FFD-4D1B-AE92-9F770EAD442E}"/>
          </ac:spMkLst>
        </pc:spChg>
        <pc:spChg chg="add del mod">
          <ac:chgData name="Elizabeth Mower" userId="df19f973-6034-45e2-bb95-54e064a329e1" providerId="ADAL" clId="{ADD1F49C-DB67-4646-98CB-E664B418EFDF}" dt="2021-11-23T21:03:04.287" v="2428" actId="6264"/>
          <ac:spMkLst>
            <pc:docMk/>
            <pc:sldMk cId="3422678966" sldId="258"/>
            <ac:spMk id="8" creationId="{1B3B43D7-E5B6-4A23-85FC-1E3D3163B93D}"/>
          </ac:spMkLst>
        </pc:spChg>
        <pc:picChg chg="mod">
          <ac:chgData name="Elizabeth Mower" userId="df19f973-6034-45e2-bb95-54e064a329e1" providerId="ADAL" clId="{ADD1F49C-DB67-4646-98CB-E664B418EFDF}" dt="2021-11-23T20:05:42.227" v="1020" actId="962"/>
          <ac:picMkLst>
            <pc:docMk/>
            <pc:sldMk cId="3422678966" sldId="258"/>
            <ac:picMk id="9" creationId="{6DC160A7-8887-491A-A706-D63F98CC8888}"/>
          </ac:picMkLst>
        </pc:picChg>
        <pc:picChg chg="mod">
          <ac:chgData name="Elizabeth Mower" userId="df19f973-6034-45e2-bb95-54e064a329e1" providerId="ADAL" clId="{ADD1F49C-DB67-4646-98CB-E664B418EFDF}" dt="2021-11-23T20:11:02.885" v="2217"/>
          <ac:picMkLst>
            <pc:docMk/>
            <pc:sldMk cId="3422678966" sldId="258"/>
            <ac:picMk id="10" creationId="{DD830F43-989A-4517-B360-8570AF5DF05F}"/>
          </ac:picMkLst>
        </pc:picChg>
        <pc:picChg chg="mod">
          <ac:chgData name="Elizabeth Mower" userId="df19f973-6034-45e2-bb95-54e064a329e1" providerId="ADAL" clId="{ADD1F49C-DB67-4646-98CB-E664B418EFDF}" dt="2021-11-23T18:56:21.326" v="128" actId="962"/>
          <ac:picMkLst>
            <pc:docMk/>
            <pc:sldMk cId="3422678966" sldId="258"/>
            <ac:picMk id="11" creationId="{F596F032-3D0C-4DBE-AA5E-B5E5DDF083EE}"/>
          </ac:picMkLst>
        </pc:picChg>
        <pc:picChg chg="mod">
          <ac:chgData name="Elizabeth Mower" userId="df19f973-6034-45e2-bb95-54e064a329e1" providerId="ADAL" clId="{ADD1F49C-DB67-4646-98CB-E664B418EFDF}" dt="2021-11-23T18:56:28.260" v="130" actId="962"/>
          <ac:picMkLst>
            <pc:docMk/>
            <pc:sldMk cId="3422678966" sldId="258"/>
            <ac:picMk id="12" creationId="{D8150C26-E2B1-42B0-BE7E-0C6172652C70}"/>
          </ac:picMkLst>
        </pc:picChg>
        <pc:picChg chg="mod">
          <ac:chgData name="Elizabeth Mower" userId="df19f973-6034-45e2-bb95-54e064a329e1" providerId="ADAL" clId="{ADD1F49C-DB67-4646-98CB-E664B418EFDF}" dt="2021-11-23T18:56:25.292" v="129" actId="962"/>
          <ac:picMkLst>
            <pc:docMk/>
            <pc:sldMk cId="3422678966" sldId="258"/>
            <ac:picMk id="13" creationId="{7A6891CF-B8B7-4EEB-8289-E9C77D0F7FC3}"/>
          </ac:picMkLst>
        </pc:picChg>
        <pc:picChg chg="mod">
          <ac:chgData name="Elizabeth Mower" userId="df19f973-6034-45e2-bb95-54e064a329e1" providerId="ADAL" clId="{ADD1F49C-DB67-4646-98CB-E664B418EFDF}" dt="2021-11-23T18:57:14.301" v="135" actId="962"/>
          <ac:picMkLst>
            <pc:docMk/>
            <pc:sldMk cId="3422678966" sldId="258"/>
            <ac:picMk id="14" creationId="{80E0A8F7-7BAD-4A45-B67A-0A94D923781B}"/>
          </ac:picMkLst>
        </pc:picChg>
      </pc:sldChg>
      <pc:sldChg chg="modSp">
        <pc:chgData name="Elizabeth Mower" userId="df19f973-6034-45e2-bb95-54e064a329e1" providerId="ADAL" clId="{ADD1F49C-DB67-4646-98CB-E664B418EFDF}" dt="2021-11-23T21:03:24.367" v="2432" actId="207"/>
        <pc:sldMkLst>
          <pc:docMk/>
          <pc:sldMk cId="2277288374" sldId="289"/>
        </pc:sldMkLst>
        <pc:spChg chg="mod">
          <ac:chgData name="Elizabeth Mower" userId="df19f973-6034-45e2-bb95-54e064a329e1" providerId="ADAL" clId="{ADD1F49C-DB67-4646-98CB-E664B418EFDF}" dt="2021-11-23T20:05:01.768" v="1017" actId="962"/>
          <ac:spMkLst>
            <pc:docMk/>
            <pc:sldMk cId="2277288374" sldId="289"/>
            <ac:spMk id="4" creationId="{00000000-0000-0000-0000-000000000000}"/>
          </ac:spMkLst>
        </pc:spChg>
        <pc:spChg chg="mod">
          <ac:chgData name="Elizabeth Mower" userId="df19f973-6034-45e2-bb95-54e064a329e1" providerId="ADAL" clId="{ADD1F49C-DB67-4646-98CB-E664B418EFDF}" dt="2021-11-23T21:03:24.367" v="2432" actId="207"/>
          <ac:spMkLst>
            <pc:docMk/>
            <pc:sldMk cId="2277288374" sldId="289"/>
            <ac:spMk id="19" creationId="{9CD9F784-7F49-49CC-ACC2-01DADA4B49B1}"/>
          </ac:spMkLst>
        </pc:spChg>
        <pc:picChg chg="mod">
          <ac:chgData name="Elizabeth Mower" userId="df19f973-6034-45e2-bb95-54e064a329e1" providerId="ADAL" clId="{ADD1F49C-DB67-4646-98CB-E664B418EFDF}" dt="2021-11-23T18:55:55.278" v="124" actId="962"/>
          <ac:picMkLst>
            <pc:docMk/>
            <pc:sldMk cId="2277288374" sldId="289"/>
            <ac:picMk id="12" creationId="{C47128A8-3BB1-458A-86EB-6402D6FBEB26}"/>
          </ac:picMkLst>
        </pc:picChg>
        <pc:picChg chg="mod">
          <ac:chgData name="Elizabeth Mower" userId="df19f973-6034-45e2-bb95-54e064a329e1" providerId="ADAL" clId="{ADD1F49C-DB67-4646-98CB-E664B418EFDF}" dt="2021-11-23T18:56:02.117" v="125" actId="962"/>
          <ac:picMkLst>
            <pc:docMk/>
            <pc:sldMk cId="2277288374" sldId="289"/>
            <ac:picMk id="13" creationId="{221A4256-6E9E-485F-9971-2F0DFFEB5EA5}"/>
          </ac:picMkLst>
        </pc:picChg>
        <pc:picChg chg="mod">
          <ac:chgData name="Elizabeth Mower" userId="df19f973-6034-45e2-bb95-54e064a329e1" providerId="ADAL" clId="{ADD1F49C-DB67-4646-98CB-E664B418EFDF}" dt="2021-11-23T18:56:09.438" v="126" actId="962"/>
          <ac:picMkLst>
            <pc:docMk/>
            <pc:sldMk cId="2277288374" sldId="289"/>
            <ac:picMk id="15" creationId="{6F176D28-D1CC-462C-9CD6-3FFAB872E05D}"/>
          </ac:picMkLst>
        </pc:picChg>
        <pc:picChg chg="mod">
          <ac:chgData name="Elizabeth Mower" userId="df19f973-6034-45e2-bb95-54e064a329e1" providerId="ADAL" clId="{ADD1F49C-DB67-4646-98CB-E664B418EFDF}" dt="2021-11-23T18:56:15.146" v="127" actId="962"/>
          <ac:picMkLst>
            <pc:docMk/>
            <pc:sldMk cId="2277288374" sldId="289"/>
            <ac:picMk id="16" creationId="{9D73D2B2-D9C8-400A-940F-8D5C0F35B82C}"/>
          </ac:picMkLst>
        </pc:picChg>
        <pc:picChg chg="mod">
          <ac:chgData name="Elizabeth Mower" userId="df19f973-6034-45e2-bb95-54e064a329e1" providerId="ADAL" clId="{ADD1F49C-DB67-4646-98CB-E664B418EFDF}" dt="2021-11-23T20:03:42.873" v="983" actId="962"/>
          <ac:picMkLst>
            <pc:docMk/>
            <pc:sldMk cId="2277288374" sldId="289"/>
            <ac:picMk id="20" creationId="{089DCDA8-ECBB-4614-BA21-DF7636BEB8A0}"/>
          </ac:picMkLst>
        </pc:picChg>
      </pc:sldChg>
      <pc:sldChg chg="addSp delSp modSp mod chgLayout">
        <pc:chgData name="Elizabeth Mower" userId="df19f973-6034-45e2-bb95-54e064a329e1" providerId="ADAL" clId="{ADD1F49C-DB67-4646-98CB-E664B418EFDF}" dt="2021-11-23T21:03:41.935" v="2433" actId="6264"/>
        <pc:sldMkLst>
          <pc:docMk/>
          <pc:sldMk cId="2705300197" sldId="292"/>
        </pc:sldMkLst>
        <pc:spChg chg="mod ord">
          <ac:chgData name="Elizabeth Mower" userId="df19f973-6034-45e2-bb95-54e064a329e1" providerId="ADAL" clId="{ADD1F49C-DB67-4646-98CB-E664B418EFDF}" dt="2021-11-23T21:03:41.935" v="2433" actId="6264"/>
          <ac:spMkLst>
            <pc:docMk/>
            <pc:sldMk cId="2705300197" sldId="292"/>
            <ac:spMk id="2" creationId="{00000000-0000-0000-0000-000000000000}"/>
          </ac:spMkLst>
        </pc:spChg>
        <pc:spChg chg="mod">
          <ac:chgData name="Elizabeth Mower" userId="df19f973-6034-45e2-bb95-54e064a329e1" providerId="ADAL" clId="{ADD1F49C-DB67-4646-98CB-E664B418EFDF}" dt="2021-11-23T21:01:08.627" v="2417" actId="1038"/>
          <ac:spMkLst>
            <pc:docMk/>
            <pc:sldMk cId="2705300197" sldId="292"/>
            <ac:spMk id="3" creationId="{664B8DE5-E89C-4806-9E5D-27A5CBF01281}"/>
          </ac:spMkLst>
        </pc:spChg>
        <pc:spChg chg="mod ord">
          <ac:chgData name="Elizabeth Mower" userId="df19f973-6034-45e2-bb95-54e064a329e1" providerId="ADAL" clId="{ADD1F49C-DB67-4646-98CB-E664B418EFDF}" dt="2021-11-23T21:03:41.935" v="2433" actId="6264"/>
          <ac:spMkLst>
            <pc:docMk/>
            <pc:sldMk cId="2705300197" sldId="292"/>
            <ac:spMk id="4" creationId="{00000000-0000-0000-0000-000000000000}"/>
          </ac:spMkLst>
        </pc:spChg>
        <pc:spChg chg="add del mod">
          <ac:chgData name="Elizabeth Mower" userId="df19f973-6034-45e2-bb95-54e064a329e1" providerId="ADAL" clId="{ADD1F49C-DB67-4646-98CB-E664B418EFDF}" dt="2021-11-23T20:53:57.089" v="2369" actId="6264"/>
          <ac:spMkLst>
            <pc:docMk/>
            <pc:sldMk cId="2705300197" sldId="292"/>
            <ac:spMk id="5" creationId="{BF71DDD8-FFE4-4557-BC87-546B58453B08}"/>
          </ac:spMkLst>
        </pc:spChg>
        <pc:spChg chg="add del mod">
          <ac:chgData name="Elizabeth Mower" userId="df19f973-6034-45e2-bb95-54e064a329e1" providerId="ADAL" clId="{ADD1F49C-DB67-4646-98CB-E664B418EFDF}" dt="2021-11-23T20:53:57.089" v="2369" actId="6264"/>
          <ac:spMkLst>
            <pc:docMk/>
            <pc:sldMk cId="2705300197" sldId="292"/>
            <ac:spMk id="6" creationId="{68EB20CD-F8ED-4024-B09C-6621BCDF81F0}"/>
          </ac:spMkLst>
        </pc:spChg>
        <pc:spChg chg="mod">
          <ac:chgData name="Elizabeth Mower" userId="df19f973-6034-45e2-bb95-54e064a329e1" providerId="ADAL" clId="{ADD1F49C-DB67-4646-98CB-E664B418EFDF}" dt="2021-11-23T21:02:54.431" v="2426" actId="207"/>
          <ac:spMkLst>
            <pc:docMk/>
            <pc:sldMk cId="2705300197" sldId="292"/>
            <ac:spMk id="7" creationId="{A0E8389D-C7F7-45F1-89EE-5DBF3DCBA0E6}"/>
          </ac:spMkLst>
        </pc:spChg>
        <pc:spChg chg="add mod ord">
          <ac:chgData name="Elizabeth Mower" userId="df19f973-6034-45e2-bb95-54e064a329e1" providerId="ADAL" clId="{ADD1F49C-DB67-4646-98CB-E664B418EFDF}" dt="2021-11-23T21:03:41.935" v="2433" actId="6264"/>
          <ac:spMkLst>
            <pc:docMk/>
            <pc:sldMk cId="2705300197" sldId="292"/>
            <ac:spMk id="8" creationId="{0BCE6FD2-BF33-4136-8DA7-178E875976CA}"/>
          </ac:spMkLst>
        </pc:spChg>
        <pc:spChg chg="add del mod">
          <ac:chgData name="Elizabeth Mower" userId="df19f973-6034-45e2-bb95-54e064a329e1" providerId="ADAL" clId="{ADD1F49C-DB67-4646-98CB-E664B418EFDF}" dt="2021-11-23T21:03:41.935" v="2433" actId="6264"/>
          <ac:spMkLst>
            <pc:docMk/>
            <pc:sldMk cId="2705300197" sldId="292"/>
            <ac:spMk id="9" creationId="{A4F4524A-D0DD-4355-B551-2E8EBCD32F23}"/>
          </ac:spMkLst>
        </pc:spChg>
        <pc:spChg chg="mod">
          <ac:chgData name="Elizabeth Mower" userId="df19f973-6034-45e2-bb95-54e064a329e1" providerId="ADAL" clId="{ADD1F49C-DB67-4646-98CB-E664B418EFDF}" dt="2021-11-23T21:01:04.716" v="2416" actId="1037"/>
          <ac:spMkLst>
            <pc:docMk/>
            <pc:sldMk cId="2705300197" sldId="292"/>
            <ac:spMk id="10" creationId="{B1ED15B7-5A59-4108-906E-1BA2738EDF8D}"/>
          </ac:spMkLst>
        </pc:spChg>
        <pc:spChg chg="add del mod">
          <ac:chgData name="Elizabeth Mower" userId="df19f973-6034-45e2-bb95-54e064a329e1" providerId="ADAL" clId="{ADD1F49C-DB67-4646-98CB-E664B418EFDF}" dt="2021-11-23T21:03:41.935" v="2433" actId="6264"/>
          <ac:spMkLst>
            <pc:docMk/>
            <pc:sldMk cId="2705300197" sldId="292"/>
            <ac:spMk id="13" creationId="{1BD4D853-9412-4BAC-B1F3-86B93FFC18B9}"/>
          </ac:spMkLst>
        </pc:spChg>
        <pc:spChg chg="add del mod">
          <ac:chgData name="Elizabeth Mower" userId="df19f973-6034-45e2-bb95-54e064a329e1" providerId="ADAL" clId="{ADD1F49C-DB67-4646-98CB-E664B418EFDF}" dt="2021-11-23T21:03:41.935" v="2433" actId="6264"/>
          <ac:spMkLst>
            <pc:docMk/>
            <pc:sldMk cId="2705300197" sldId="292"/>
            <ac:spMk id="14" creationId="{C03A2422-65F4-4B3F-AB96-FD12DB32AE4B}"/>
          </ac:spMkLst>
        </pc:spChg>
        <pc:graphicFrameChg chg="mod">
          <ac:chgData name="Elizabeth Mower" userId="df19f973-6034-45e2-bb95-54e064a329e1" providerId="ADAL" clId="{ADD1F49C-DB67-4646-98CB-E664B418EFDF}" dt="2021-11-23T21:00:55.656" v="2403" actId="1076"/>
          <ac:graphicFrameMkLst>
            <pc:docMk/>
            <pc:sldMk cId="2705300197" sldId="292"/>
            <ac:graphicFrameMk id="12" creationId="{B8797BB3-6FBB-4A50-93AD-8EF6C992179C}"/>
          </ac:graphicFrameMkLst>
        </pc:graphicFrameChg>
        <pc:picChg chg="mod">
          <ac:chgData name="Elizabeth Mower" userId="df19f973-6034-45e2-bb95-54e064a329e1" providerId="ADAL" clId="{ADD1F49C-DB67-4646-98CB-E664B418EFDF}" dt="2021-11-23T20:35:49.254" v="2304" actId="962"/>
          <ac:picMkLst>
            <pc:docMk/>
            <pc:sldMk cId="2705300197" sldId="292"/>
            <ac:picMk id="11" creationId="{6AECB6C1-4488-4BD4-BE07-5AB33934A65D}"/>
          </ac:picMkLst>
        </pc:picChg>
      </pc:sldChg>
      <pc:sldChg chg="addSp delSp modSp mod chgLayout">
        <pc:chgData name="Elizabeth Mower" userId="df19f973-6034-45e2-bb95-54e064a329e1" providerId="ADAL" clId="{ADD1F49C-DB67-4646-98CB-E664B418EFDF}" dt="2021-11-23T21:54:04.203" v="3977" actId="14100"/>
        <pc:sldMkLst>
          <pc:docMk/>
          <pc:sldMk cId="2052806426" sldId="299"/>
        </pc:sldMkLst>
        <pc:spChg chg="add del mod">
          <ac:chgData name="Elizabeth Mower" userId="df19f973-6034-45e2-bb95-54e064a329e1" providerId="ADAL" clId="{ADD1F49C-DB67-4646-98CB-E664B418EFDF}" dt="2021-11-23T21:01:18.215" v="2418" actId="6264"/>
          <ac:spMkLst>
            <pc:docMk/>
            <pc:sldMk cId="2052806426" sldId="299"/>
            <ac:spMk id="2" creationId="{59891473-0002-46C8-8E36-78F05499785B}"/>
          </ac:spMkLst>
        </pc:spChg>
        <pc:spChg chg="mod ord">
          <ac:chgData name="Elizabeth Mower" userId="df19f973-6034-45e2-bb95-54e064a329e1" providerId="ADAL" clId="{ADD1F49C-DB67-4646-98CB-E664B418EFDF}" dt="2021-11-23T21:54:04.203" v="3977" actId="14100"/>
          <ac:spMkLst>
            <pc:docMk/>
            <pc:sldMk cId="2052806426" sldId="299"/>
            <ac:spMk id="3" creationId="{00000000-0000-0000-0000-000000000000}"/>
          </ac:spMkLst>
        </pc:spChg>
        <pc:spChg chg="mod ord">
          <ac:chgData name="Elizabeth Mower" userId="df19f973-6034-45e2-bb95-54e064a329e1" providerId="ADAL" clId="{ADD1F49C-DB67-4646-98CB-E664B418EFDF}" dt="2021-11-23T21:01:18.215" v="2418" actId="6264"/>
          <ac:spMkLst>
            <pc:docMk/>
            <pc:sldMk cId="2052806426" sldId="299"/>
            <ac:spMk id="4" creationId="{00000000-0000-0000-0000-000000000000}"/>
          </ac:spMkLst>
        </pc:spChg>
        <pc:spChg chg="add del mod">
          <ac:chgData name="Elizabeth Mower" userId="df19f973-6034-45e2-bb95-54e064a329e1" providerId="ADAL" clId="{ADD1F49C-DB67-4646-98CB-E664B418EFDF}" dt="2021-11-23T21:01:18.215" v="2418" actId="6264"/>
          <ac:spMkLst>
            <pc:docMk/>
            <pc:sldMk cId="2052806426" sldId="299"/>
            <ac:spMk id="5" creationId="{C4A83D2C-D80E-440A-B112-65CDB1384FF4}"/>
          </ac:spMkLst>
        </pc:spChg>
        <pc:spChg chg="add del mod">
          <ac:chgData name="Elizabeth Mower" userId="df19f973-6034-45e2-bb95-54e064a329e1" providerId="ADAL" clId="{ADD1F49C-DB67-4646-98CB-E664B418EFDF}" dt="2021-11-23T21:01:18.215" v="2418" actId="6264"/>
          <ac:spMkLst>
            <pc:docMk/>
            <pc:sldMk cId="2052806426" sldId="299"/>
            <ac:spMk id="6" creationId="{151E85F0-1B41-428A-AF8B-61F0E5957096}"/>
          </ac:spMkLst>
        </pc:spChg>
        <pc:spChg chg="mod">
          <ac:chgData name="Elizabeth Mower" userId="df19f973-6034-45e2-bb95-54e064a329e1" providerId="ADAL" clId="{ADD1F49C-DB67-4646-98CB-E664B418EFDF}" dt="2021-11-23T21:02:25.456" v="2425" actId="207"/>
          <ac:spMkLst>
            <pc:docMk/>
            <pc:sldMk cId="2052806426" sldId="299"/>
            <ac:spMk id="12" creationId="{86E92D61-9BBB-4861-83F0-5469579C4A3F}"/>
          </ac:spMkLst>
        </pc:spChg>
        <pc:spChg chg="mod ord">
          <ac:chgData name="Elizabeth Mower" userId="df19f973-6034-45e2-bb95-54e064a329e1" providerId="ADAL" clId="{ADD1F49C-DB67-4646-98CB-E664B418EFDF}" dt="2021-11-23T21:01:18.215" v="2418" actId="6264"/>
          <ac:spMkLst>
            <pc:docMk/>
            <pc:sldMk cId="2052806426" sldId="299"/>
            <ac:spMk id="13" creationId="{6CD2202F-BD7A-4A0D-9457-14B68015A820}"/>
          </ac:spMkLst>
        </pc:spChg>
        <pc:picChg chg="mod">
          <ac:chgData name="Elizabeth Mower" userId="df19f973-6034-45e2-bb95-54e064a329e1" providerId="ADAL" clId="{ADD1F49C-DB67-4646-98CB-E664B418EFDF}" dt="2021-11-23T20:12:05.461" v="2223" actId="962"/>
          <ac:picMkLst>
            <pc:docMk/>
            <pc:sldMk cId="2052806426" sldId="299"/>
            <ac:picMk id="9" creationId="{44C1B263-A30B-4182-8462-DF05BF045AEA}"/>
          </ac:picMkLst>
        </pc:picChg>
        <pc:picChg chg="mod">
          <ac:chgData name="Elizabeth Mower" userId="df19f973-6034-45e2-bb95-54e064a329e1" providerId="ADAL" clId="{ADD1F49C-DB67-4646-98CB-E664B418EFDF}" dt="2021-11-23T20:12:16.194" v="2229"/>
          <ac:picMkLst>
            <pc:docMk/>
            <pc:sldMk cId="2052806426" sldId="299"/>
            <ac:picMk id="11" creationId="{7D3E08A1-045E-44BD-9AA2-8292C8685B8E}"/>
          </ac:picMkLst>
        </pc:picChg>
      </pc:sldChg>
      <pc:sldChg chg="addSp delSp modSp mod setBg addCm modCm chgLayout">
        <pc:chgData name="Elizabeth Mower" userId="df19f973-6034-45e2-bb95-54e064a329e1" providerId="ADAL" clId="{ADD1F49C-DB67-4646-98CB-E664B418EFDF}" dt="2021-11-23T21:53:54.063" v="3976" actId="962"/>
        <pc:sldMkLst>
          <pc:docMk/>
          <pc:sldMk cId="3703654946" sldId="302"/>
        </pc:sldMkLst>
        <pc:spChg chg="add del mod">
          <ac:chgData name="Elizabeth Mower" userId="df19f973-6034-45e2-bb95-54e064a329e1" providerId="ADAL" clId="{ADD1F49C-DB67-4646-98CB-E664B418EFDF}" dt="2021-11-23T21:12:22.486" v="2568" actId="6264"/>
          <ac:spMkLst>
            <pc:docMk/>
            <pc:sldMk cId="3703654946" sldId="302"/>
            <ac:spMk id="2" creationId="{1E519DAD-7BE5-4536-B380-36FDCD905D06}"/>
          </ac:spMkLst>
        </pc:spChg>
        <pc:spChg chg="mod ord">
          <ac:chgData name="Elizabeth Mower" userId="df19f973-6034-45e2-bb95-54e064a329e1" providerId="ADAL" clId="{ADD1F49C-DB67-4646-98CB-E664B418EFDF}" dt="2021-11-23T21:16:19.803" v="2621" actId="20577"/>
          <ac:spMkLst>
            <pc:docMk/>
            <pc:sldMk cId="3703654946" sldId="302"/>
            <ac:spMk id="3" creationId="{00000000-0000-0000-0000-000000000000}"/>
          </ac:spMkLst>
        </pc:spChg>
        <pc:spChg chg="add del mod">
          <ac:chgData name="Elizabeth Mower" userId="df19f973-6034-45e2-bb95-54e064a329e1" providerId="ADAL" clId="{ADD1F49C-DB67-4646-98CB-E664B418EFDF}" dt="2021-11-23T21:12:22.486" v="2568" actId="6264"/>
          <ac:spMkLst>
            <pc:docMk/>
            <pc:sldMk cId="3703654946" sldId="302"/>
            <ac:spMk id="4" creationId="{61AA4F30-9694-44E6-81C6-07E9EB7C9074}"/>
          </ac:spMkLst>
        </pc:spChg>
        <pc:spChg chg="mod">
          <ac:chgData name="Elizabeth Mower" userId="df19f973-6034-45e2-bb95-54e064a329e1" providerId="ADAL" clId="{ADD1F49C-DB67-4646-98CB-E664B418EFDF}" dt="2021-11-23T21:12:19.405" v="2567" actId="207"/>
          <ac:spMkLst>
            <pc:docMk/>
            <pc:sldMk cId="3703654946" sldId="302"/>
            <ac:spMk id="8" creationId="{8DB15D72-F147-4BCB-A54A-242F2AD6D173}"/>
          </ac:spMkLst>
        </pc:spChg>
        <pc:spChg chg="mod ord">
          <ac:chgData name="Elizabeth Mower" userId="df19f973-6034-45e2-bb95-54e064a329e1" providerId="ADAL" clId="{ADD1F49C-DB67-4646-98CB-E664B418EFDF}" dt="2021-11-23T21:12:22.486" v="2568" actId="6264"/>
          <ac:spMkLst>
            <pc:docMk/>
            <pc:sldMk cId="3703654946" sldId="302"/>
            <ac:spMk id="13" creationId="{9FB7D36F-6E54-4149-B99E-216B9B911991}"/>
          </ac:spMkLst>
        </pc:spChg>
        <pc:picChg chg="mod">
          <ac:chgData name="Elizabeth Mower" userId="df19f973-6034-45e2-bb95-54e064a329e1" providerId="ADAL" clId="{ADD1F49C-DB67-4646-98CB-E664B418EFDF}" dt="2021-11-23T21:15:15.605" v="2573" actId="962"/>
          <ac:picMkLst>
            <pc:docMk/>
            <pc:sldMk cId="3703654946" sldId="302"/>
            <ac:picMk id="9" creationId="{E6AB6D59-6DEB-498A-8D81-CED994277D0E}"/>
          </ac:picMkLst>
        </pc:picChg>
        <pc:picChg chg="mod">
          <ac:chgData name="Elizabeth Mower" userId="df19f973-6034-45e2-bb95-54e064a329e1" providerId="ADAL" clId="{ADD1F49C-DB67-4646-98CB-E664B418EFDF}" dt="2021-11-23T21:15:34.358" v="2613" actId="962"/>
          <ac:picMkLst>
            <pc:docMk/>
            <pc:sldMk cId="3703654946" sldId="302"/>
            <ac:picMk id="11" creationId="{9B8E5DF2-E34B-461B-A0F4-53918819A0F9}"/>
          </ac:picMkLst>
        </pc:picChg>
        <pc:picChg chg="mod">
          <ac:chgData name="Elizabeth Mower" userId="df19f973-6034-45e2-bb95-54e064a329e1" providerId="ADAL" clId="{ADD1F49C-DB67-4646-98CB-E664B418EFDF}" dt="2021-11-23T21:53:54.063" v="3976" actId="962"/>
          <ac:picMkLst>
            <pc:docMk/>
            <pc:sldMk cId="3703654946" sldId="302"/>
            <ac:picMk id="23" creationId="{8F2F9BF2-D5C6-4B34-BEEB-A25B59DBCDE0}"/>
          </ac:picMkLst>
        </pc:picChg>
        <pc:picChg chg="del">
          <ac:chgData name="Elizabeth Mower" userId="df19f973-6034-45e2-bb95-54e064a329e1" providerId="ADAL" clId="{ADD1F49C-DB67-4646-98CB-E664B418EFDF}" dt="2021-11-23T18:57:06.272" v="134" actId="478"/>
          <ac:picMkLst>
            <pc:docMk/>
            <pc:sldMk cId="3703654946" sldId="302"/>
            <ac:picMk id="24" creationId="{74094388-5947-421A-9A8B-30CB8267E8AC}"/>
          </ac:picMkLst>
        </pc:picChg>
      </pc:sldChg>
      <pc:sldChg chg="addSp delSp modSp mod chgLayout">
        <pc:chgData name="Elizabeth Mower" userId="df19f973-6034-45e2-bb95-54e064a329e1" providerId="ADAL" clId="{ADD1F49C-DB67-4646-98CB-E664B418EFDF}" dt="2021-11-23T21:04:40.069" v="2443" actId="20577"/>
        <pc:sldMkLst>
          <pc:docMk/>
          <pc:sldMk cId="387460845" sldId="1303"/>
        </pc:sldMkLst>
        <pc:spChg chg="add del mod">
          <ac:chgData name="Elizabeth Mower" userId="df19f973-6034-45e2-bb95-54e064a329e1" providerId="ADAL" clId="{ADD1F49C-DB67-4646-98CB-E664B418EFDF}" dt="2021-11-23T20:13:39.235" v="2247" actId="6264"/>
          <ac:spMkLst>
            <pc:docMk/>
            <pc:sldMk cId="387460845" sldId="1303"/>
            <ac:spMk id="2" creationId="{77962E00-AE72-4476-BAD7-6F14E9F7ED7D}"/>
          </ac:spMkLst>
        </pc:spChg>
        <pc:spChg chg="add del mod">
          <ac:chgData name="Elizabeth Mower" userId="df19f973-6034-45e2-bb95-54e064a329e1" providerId="ADAL" clId="{ADD1F49C-DB67-4646-98CB-E664B418EFDF}" dt="2021-11-23T18:55:01.682" v="68"/>
          <ac:spMkLst>
            <pc:docMk/>
            <pc:sldMk cId="387460845" sldId="1303"/>
            <ac:spMk id="2" creationId="{BDD9270C-4585-4CF8-896B-70DFEACCD559}"/>
          </ac:spMkLst>
        </pc:spChg>
        <pc:spChg chg="add del mod">
          <ac:chgData name="Elizabeth Mower" userId="df19f973-6034-45e2-bb95-54e064a329e1" providerId="ADAL" clId="{ADD1F49C-DB67-4646-98CB-E664B418EFDF}" dt="2021-11-23T21:04:16.646" v="2435" actId="6264"/>
          <ac:spMkLst>
            <pc:docMk/>
            <pc:sldMk cId="387460845" sldId="1303"/>
            <ac:spMk id="2" creationId="{E4A8FFB4-C3E4-4521-9237-F6B38740081C}"/>
          </ac:spMkLst>
        </pc:spChg>
        <pc:spChg chg="mod ord">
          <ac:chgData name="Elizabeth Mower" userId="df19f973-6034-45e2-bb95-54e064a329e1" providerId="ADAL" clId="{ADD1F49C-DB67-4646-98CB-E664B418EFDF}" dt="2021-11-23T21:04:40.069" v="2443" actId="20577"/>
          <ac:spMkLst>
            <pc:docMk/>
            <pc:sldMk cId="387460845" sldId="1303"/>
            <ac:spMk id="3" creationId="{128D63B5-41AB-4302-89BC-6BC696F025AF}"/>
          </ac:spMkLst>
        </pc:spChg>
        <pc:spChg chg="mod">
          <ac:chgData name="Elizabeth Mower" userId="df19f973-6034-45e2-bb95-54e064a329e1" providerId="ADAL" clId="{ADD1F49C-DB67-4646-98CB-E664B418EFDF}" dt="2021-11-23T21:02:04.733" v="2423" actId="207"/>
          <ac:spMkLst>
            <pc:docMk/>
            <pc:sldMk cId="387460845" sldId="1303"/>
            <ac:spMk id="4" creationId="{0659746E-2106-46FC-80D5-997C6E9470DD}"/>
          </ac:spMkLst>
        </pc:spChg>
        <pc:spChg chg="del mod">
          <ac:chgData name="Elizabeth Mower" userId="df19f973-6034-45e2-bb95-54e064a329e1" providerId="ADAL" clId="{ADD1F49C-DB67-4646-98CB-E664B418EFDF}" dt="2021-11-23T20:13:58.990" v="2249" actId="478"/>
          <ac:spMkLst>
            <pc:docMk/>
            <pc:sldMk cId="387460845" sldId="1303"/>
            <ac:spMk id="6" creationId="{30CE5A2C-5A7B-4D77-9FD8-E1710D632094}"/>
          </ac:spMkLst>
        </pc:spChg>
        <pc:spChg chg="add del mod">
          <ac:chgData name="Elizabeth Mower" userId="df19f973-6034-45e2-bb95-54e064a329e1" providerId="ADAL" clId="{ADD1F49C-DB67-4646-98CB-E664B418EFDF}" dt="2021-11-23T21:04:16.646" v="2435" actId="6264"/>
          <ac:spMkLst>
            <pc:docMk/>
            <pc:sldMk cId="387460845" sldId="1303"/>
            <ac:spMk id="6" creationId="{91EE8074-D7A6-4D03-9A54-F5AEFB9C56A8}"/>
          </ac:spMkLst>
        </pc:spChg>
        <pc:spChg chg="add del mod ord">
          <ac:chgData name="Elizabeth Mower" userId="df19f973-6034-45e2-bb95-54e064a329e1" providerId="ADAL" clId="{ADD1F49C-DB67-4646-98CB-E664B418EFDF}" dt="2021-11-23T21:04:16.646" v="2435" actId="6264"/>
          <ac:spMkLst>
            <pc:docMk/>
            <pc:sldMk cId="387460845" sldId="1303"/>
            <ac:spMk id="7" creationId="{02603158-B2FA-4552-B5BB-B58415BE5AA9}"/>
          </ac:spMkLst>
        </pc:spChg>
        <pc:picChg chg="mod">
          <ac:chgData name="Elizabeth Mower" userId="df19f973-6034-45e2-bb95-54e064a329e1" providerId="ADAL" clId="{ADD1F49C-DB67-4646-98CB-E664B418EFDF}" dt="2021-11-23T20:12:58.572" v="2242" actId="962"/>
          <ac:picMkLst>
            <pc:docMk/>
            <pc:sldMk cId="387460845" sldId="1303"/>
            <ac:picMk id="5" creationId="{F2A31ADE-BA3F-4F6F-94A5-852C2982D9AB}"/>
          </ac:picMkLst>
        </pc:picChg>
      </pc:sldChg>
      <pc:sldChg chg="addSp delSp modSp mod chgLayout">
        <pc:chgData name="Elizabeth Mower" userId="df19f973-6034-45e2-bb95-54e064a329e1" providerId="ADAL" clId="{ADD1F49C-DB67-4646-98CB-E664B418EFDF}" dt="2021-11-24T16:44:30.486" v="12337" actId="962"/>
        <pc:sldMkLst>
          <pc:docMk/>
          <pc:sldMk cId="3492549337" sldId="1311"/>
        </pc:sldMkLst>
        <pc:spChg chg="add del mod">
          <ac:chgData name="Elizabeth Mower" userId="df19f973-6034-45e2-bb95-54e064a329e1" providerId="ADAL" clId="{ADD1F49C-DB67-4646-98CB-E664B418EFDF}" dt="2021-11-23T21:15:50.416" v="2614" actId="6264"/>
          <ac:spMkLst>
            <pc:docMk/>
            <pc:sldMk cId="3492549337" sldId="1311"/>
            <ac:spMk id="2" creationId="{D1A73D13-23BC-41D1-9342-6A49BB063487}"/>
          </ac:spMkLst>
        </pc:spChg>
        <pc:spChg chg="mod ord">
          <ac:chgData name="Elizabeth Mower" userId="df19f973-6034-45e2-bb95-54e064a329e1" providerId="ADAL" clId="{ADD1F49C-DB67-4646-98CB-E664B418EFDF}" dt="2021-11-23T21:36:38.038" v="3232" actId="1076"/>
          <ac:spMkLst>
            <pc:docMk/>
            <pc:sldMk cId="3492549337" sldId="1311"/>
            <ac:spMk id="3" creationId="{00000000-0000-0000-0000-000000000000}"/>
          </ac:spMkLst>
        </pc:spChg>
        <pc:spChg chg="add del mod">
          <ac:chgData name="Elizabeth Mower" userId="df19f973-6034-45e2-bb95-54e064a329e1" providerId="ADAL" clId="{ADD1F49C-DB67-4646-98CB-E664B418EFDF}" dt="2021-11-23T21:15:50.416" v="2614" actId="6264"/>
          <ac:spMkLst>
            <pc:docMk/>
            <pc:sldMk cId="3492549337" sldId="1311"/>
            <ac:spMk id="4" creationId="{43A18433-5B71-4CAF-9DAF-7FADE0A5FF6C}"/>
          </ac:spMkLst>
        </pc:spChg>
        <pc:spChg chg="mod">
          <ac:chgData name="Elizabeth Mower" userId="df19f973-6034-45e2-bb95-54e064a329e1" providerId="ADAL" clId="{ADD1F49C-DB67-4646-98CB-E664B418EFDF}" dt="2021-11-24T01:46:13.307" v="4666" actId="207"/>
          <ac:spMkLst>
            <pc:docMk/>
            <pc:sldMk cId="3492549337" sldId="1311"/>
            <ac:spMk id="8" creationId="{8DB15D72-F147-4BCB-A54A-242F2AD6D173}"/>
          </ac:spMkLst>
        </pc:spChg>
        <pc:spChg chg="mod">
          <ac:chgData name="Elizabeth Mower" userId="df19f973-6034-45e2-bb95-54e064a329e1" providerId="ADAL" clId="{ADD1F49C-DB67-4646-98CB-E664B418EFDF}" dt="2021-11-23T18:53:05.635" v="43" actId="962"/>
          <ac:spMkLst>
            <pc:docMk/>
            <pc:sldMk cId="3492549337" sldId="1311"/>
            <ac:spMk id="12" creationId="{2C4278E0-0E01-4DDB-ADFD-942CCEF88870}"/>
          </ac:spMkLst>
        </pc:spChg>
        <pc:spChg chg="mod ord">
          <ac:chgData name="Elizabeth Mower" userId="df19f973-6034-45e2-bb95-54e064a329e1" providerId="ADAL" clId="{ADD1F49C-DB67-4646-98CB-E664B418EFDF}" dt="2021-11-23T21:15:50.416" v="2614" actId="6264"/>
          <ac:spMkLst>
            <pc:docMk/>
            <pc:sldMk cId="3492549337" sldId="1311"/>
            <ac:spMk id="13" creationId="{9FB7D36F-6E54-4149-B99E-216B9B911991}"/>
          </ac:spMkLst>
        </pc:spChg>
        <pc:spChg chg="add del mod">
          <ac:chgData name="Elizabeth Mower" userId="df19f973-6034-45e2-bb95-54e064a329e1" providerId="ADAL" clId="{ADD1F49C-DB67-4646-98CB-E664B418EFDF}" dt="2021-11-23T21:31:47.504" v="2654" actId="22"/>
          <ac:spMkLst>
            <pc:docMk/>
            <pc:sldMk cId="3492549337" sldId="1311"/>
            <ac:spMk id="14" creationId="{6B17486E-1D1E-4818-B76E-BDFF7C09EA62}"/>
          </ac:spMkLst>
        </pc:spChg>
        <pc:spChg chg="add mod ord">
          <ac:chgData name="Elizabeth Mower" userId="df19f973-6034-45e2-bb95-54e064a329e1" providerId="ADAL" clId="{ADD1F49C-DB67-4646-98CB-E664B418EFDF}" dt="2021-11-24T16:44:30.486" v="12337" actId="962"/>
          <ac:spMkLst>
            <pc:docMk/>
            <pc:sldMk cId="3492549337" sldId="1311"/>
            <ac:spMk id="15" creationId="{0FF872F7-28E3-4D41-8CE4-C1D2AF6EFDBF}"/>
          </ac:spMkLst>
        </pc:spChg>
        <pc:graphicFrameChg chg="mod">
          <ac:chgData name="Elizabeth Mower" userId="df19f973-6034-45e2-bb95-54e064a329e1" providerId="ADAL" clId="{ADD1F49C-DB67-4646-98CB-E664B418EFDF}" dt="2021-11-23T21:34:46.785" v="3078" actId="962"/>
          <ac:graphicFrameMkLst>
            <pc:docMk/>
            <pc:sldMk cId="3492549337" sldId="1311"/>
            <ac:graphicFrameMk id="10" creationId="{C073D619-70F3-48E2-BAAB-BF497214BF69}"/>
          </ac:graphicFrameMkLst>
        </pc:graphicFrameChg>
        <pc:picChg chg="mod">
          <ac:chgData name="Elizabeth Mower" userId="df19f973-6034-45e2-bb95-54e064a329e1" providerId="ADAL" clId="{ADD1F49C-DB67-4646-98CB-E664B418EFDF}" dt="2021-11-23T21:15:57.133" v="2615" actId="962"/>
          <ac:picMkLst>
            <pc:docMk/>
            <pc:sldMk cId="3492549337" sldId="1311"/>
            <ac:picMk id="9" creationId="{E6AB6D59-6DEB-498A-8D81-CED994277D0E}"/>
          </ac:picMkLst>
        </pc:picChg>
      </pc:sldChg>
      <pc:sldChg chg="addSp delSp modSp mod setBg chgLayout">
        <pc:chgData name="Elizabeth Mower" userId="df19f973-6034-45e2-bb95-54e064a329e1" providerId="ADAL" clId="{ADD1F49C-DB67-4646-98CB-E664B418EFDF}" dt="2021-11-24T16:37:56.727" v="12248" actId="962"/>
        <pc:sldMkLst>
          <pc:docMk/>
          <pc:sldMk cId="2284927630" sldId="1312"/>
        </pc:sldMkLst>
        <pc:spChg chg="add del mod">
          <ac:chgData name="Elizabeth Mower" userId="df19f973-6034-45e2-bb95-54e064a329e1" providerId="ADAL" clId="{ADD1F49C-DB67-4646-98CB-E664B418EFDF}" dt="2021-11-23T21:37:00.663" v="3233" actId="6264"/>
          <ac:spMkLst>
            <pc:docMk/>
            <pc:sldMk cId="2284927630" sldId="1312"/>
            <ac:spMk id="2" creationId="{E786E110-798B-452A-AB7A-61CE56726705}"/>
          </ac:spMkLst>
        </pc:spChg>
        <pc:spChg chg="mod ord">
          <ac:chgData name="Elizabeth Mower" userId="df19f973-6034-45e2-bb95-54e064a329e1" providerId="ADAL" clId="{ADD1F49C-DB67-4646-98CB-E664B418EFDF}" dt="2021-11-23T21:39:59.456" v="3623" actId="20577"/>
          <ac:spMkLst>
            <pc:docMk/>
            <pc:sldMk cId="2284927630" sldId="1312"/>
            <ac:spMk id="3" creationId="{00000000-0000-0000-0000-000000000000}"/>
          </ac:spMkLst>
        </pc:spChg>
        <pc:spChg chg="add del mod">
          <ac:chgData name="Elizabeth Mower" userId="df19f973-6034-45e2-bb95-54e064a329e1" providerId="ADAL" clId="{ADD1F49C-DB67-4646-98CB-E664B418EFDF}" dt="2021-11-23T21:37:00.663" v="3233" actId="6264"/>
          <ac:spMkLst>
            <pc:docMk/>
            <pc:sldMk cId="2284927630" sldId="1312"/>
            <ac:spMk id="4" creationId="{33575A22-4D2E-4265-A9E8-64F782827937}"/>
          </ac:spMkLst>
        </pc:spChg>
        <pc:spChg chg="mod">
          <ac:chgData name="Elizabeth Mower" userId="df19f973-6034-45e2-bb95-54e064a329e1" providerId="ADAL" clId="{ADD1F49C-DB67-4646-98CB-E664B418EFDF}" dt="2021-11-24T01:46:06.396" v="4665" actId="207"/>
          <ac:spMkLst>
            <pc:docMk/>
            <pc:sldMk cId="2284927630" sldId="1312"/>
            <ac:spMk id="8" creationId="{8DB15D72-F147-4BCB-A54A-242F2AD6D173}"/>
          </ac:spMkLst>
        </pc:spChg>
        <pc:spChg chg="add mod">
          <ac:chgData name="Elizabeth Mower" userId="df19f973-6034-45e2-bb95-54e064a329e1" providerId="ADAL" clId="{ADD1F49C-DB67-4646-98CB-E664B418EFDF}" dt="2021-11-23T21:40:33.059" v="3702" actId="14100"/>
          <ac:spMkLst>
            <pc:docMk/>
            <pc:sldMk cId="2284927630" sldId="1312"/>
            <ac:spMk id="12" creationId="{28107DC4-08AC-4274-BC50-6233221BE9A2}"/>
          </ac:spMkLst>
        </pc:spChg>
        <pc:spChg chg="mod ord">
          <ac:chgData name="Elizabeth Mower" userId="df19f973-6034-45e2-bb95-54e064a329e1" providerId="ADAL" clId="{ADD1F49C-DB67-4646-98CB-E664B418EFDF}" dt="2021-11-24T02:00:50.456" v="6385" actId="20577"/>
          <ac:spMkLst>
            <pc:docMk/>
            <pc:sldMk cId="2284927630" sldId="1312"/>
            <ac:spMk id="13" creationId="{9FB7D36F-6E54-4149-B99E-216B9B911991}"/>
          </ac:spMkLst>
        </pc:spChg>
        <pc:graphicFrameChg chg="mod">
          <ac:chgData name="Elizabeth Mower" userId="df19f973-6034-45e2-bb95-54e064a329e1" providerId="ADAL" clId="{ADD1F49C-DB67-4646-98CB-E664B418EFDF}" dt="2021-11-23T21:40:50.952" v="3728" actId="20577"/>
          <ac:graphicFrameMkLst>
            <pc:docMk/>
            <pc:sldMk cId="2284927630" sldId="1312"/>
            <ac:graphicFrameMk id="11" creationId="{74C85B9A-26B6-4925-9A8E-34F5255721FA}"/>
          </ac:graphicFrameMkLst>
        </pc:graphicFrameChg>
        <pc:picChg chg="mod">
          <ac:chgData name="Elizabeth Mower" userId="df19f973-6034-45e2-bb95-54e064a329e1" providerId="ADAL" clId="{ADD1F49C-DB67-4646-98CB-E664B418EFDF}" dt="2021-11-24T16:37:56.727" v="12248" actId="962"/>
          <ac:picMkLst>
            <pc:docMk/>
            <pc:sldMk cId="2284927630" sldId="1312"/>
            <ac:picMk id="9" creationId="{E6AB6D59-6DEB-498A-8D81-CED994277D0E}"/>
          </ac:picMkLst>
        </pc:picChg>
        <pc:picChg chg="del mod">
          <ac:chgData name="Elizabeth Mower" userId="df19f973-6034-45e2-bb95-54e064a329e1" providerId="ADAL" clId="{ADD1F49C-DB67-4646-98CB-E664B418EFDF}" dt="2021-11-23T18:57:22.216" v="137" actId="478"/>
          <ac:picMkLst>
            <pc:docMk/>
            <pc:sldMk cId="2284927630" sldId="1312"/>
            <ac:picMk id="14" creationId="{59DA6B06-6B78-4B4F-8AB0-27A99FE171B9}"/>
          </ac:picMkLst>
        </pc:picChg>
      </pc:sldChg>
      <pc:sldChg chg="addSp delSp modSp mod chgLayout">
        <pc:chgData name="Elizabeth Mower" userId="df19f973-6034-45e2-bb95-54e064a329e1" providerId="ADAL" clId="{ADD1F49C-DB67-4646-98CB-E664B418EFDF}" dt="2021-11-24T16:37:59.479" v="12249" actId="962"/>
        <pc:sldMkLst>
          <pc:docMk/>
          <pc:sldMk cId="3149607538" sldId="1313"/>
        </pc:sldMkLst>
        <pc:spChg chg="add del mod">
          <ac:chgData name="Elizabeth Mower" userId="df19f973-6034-45e2-bb95-54e064a329e1" providerId="ADAL" clId="{ADD1F49C-DB67-4646-98CB-E664B418EFDF}" dt="2021-11-24T01:46:27.640" v="4667" actId="6264"/>
          <ac:spMkLst>
            <pc:docMk/>
            <pc:sldMk cId="3149607538" sldId="1313"/>
            <ac:spMk id="2" creationId="{D1B1774C-1919-4893-AEAD-6F6BB0CD74CC}"/>
          </ac:spMkLst>
        </pc:spChg>
        <pc:spChg chg="mod ord">
          <ac:chgData name="Elizabeth Mower" userId="df19f973-6034-45e2-bb95-54e064a329e1" providerId="ADAL" clId="{ADD1F49C-DB67-4646-98CB-E664B418EFDF}" dt="2021-11-24T01:47:23.804" v="4676" actId="113"/>
          <ac:spMkLst>
            <pc:docMk/>
            <pc:sldMk cId="3149607538" sldId="1313"/>
            <ac:spMk id="3" creationId="{00000000-0000-0000-0000-000000000000}"/>
          </ac:spMkLst>
        </pc:spChg>
        <pc:spChg chg="add del mod">
          <ac:chgData name="Elizabeth Mower" userId="df19f973-6034-45e2-bb95-54e064a329e1" providerId="ADAL" clId="{ADD1F49C-DB67-4646-98CB-E664B418EFDF}" dt="2021-11-24T01:46:27.640" v="4667" actId="6264"/>
          <ac:spMkLst>
            <pc:docMk/>
            <pc:sldMk cId="3149607538" sldId="1313"/>
            <ac:spMk id="4" creationId="{B5AA0A17-7180-4419-A6BB-22AA65E16DE3}"/>
          </ac:spMkLst>
        </pc:spChg>
        <pc:spChg chg="mod">
          <ac:chgData name="Elizabeth Mower" userId="df19f973-6034-45e2-bb95-54e064a329e1" providerId="ADAL" clId="{ADD1F49C-DB67-4646-98CB-E664B418EFDF}" dt="2021-11-24T01:46:00.503" v="4664" actId="207"/>
          <ac:spMkLst>
            <pc:docMk/>
            <pc:sldMk cId="3149607538" sldId="1313"/>
            <ac:spMk id="8" creationId="{8DB15D72-F147-4BCB-A54A-242F2AD6D173}"/>
          </ac:spMkLst>
        </pc:spChg>
        <pc:spChg chg="mod ord">
          <ac:chgData name="Elizabeth Mower" userId="df19f973-6034-45e2-bb95-54e064a329e1" providerId="ADAL" clId="{ADD1F49C-DB67-4646-98CB-E664B418EFDF}" dt="2021-11-24T01:46:27.640" v="4667" actId="6264"/>
          <ac:spMkLst>
            <pc:docMk/>
            <pc:sldMk cId="3149607538" sldId="1313"/>
            <ac:spMk id="13" creationId="{9FB7D36F-6E54-4149-B99E-216B9B911991}"/>
          </ac:spMkLst>
        </pc:spChg>
        <pc:picChg chg="mod">
          <ac:chgData name="Elizabeth Mower" userId="df19f973-6034-45e2-bb95-54e064a329e1" providerId="ADAL" clId="{ADD1F49C-DB67-4646-98CB-E664B418EFDF}" dt="2021-11-24T16:37:59.479" v="12249" actId="962"/>
          <ac:picMkLst>
            <pc:docMk/>
            <pc:sldMk cId="3149607538" sldId="1313"/>
            <ac:picMk id="9" creationId="{E6AB6D59-6DEB-498A-8D81-CED994277D0E}"/>
          </ac:picMkLst>
        </pc:picChg>
      </pc:sldChg>
      <pc:sldChg chg="addSp delSp modSp mod setBg chgLayout">
        <pc:chgData name="Elizabeth Mower" userId="df19f973-6034-45e2-bb95-54e064a329e1" providerId="ADAL" clId="{ADD1F49C-DB67-4646-98CB-E664B418EFDF}" dt="2021-11-24T01:45:47.979" v="4662" actId="207"/>
        <pc:sldMkLst>
          <pc:docMk/>
          <pc:sldMk cId="630202779" sldId="1314"/>
        </pc:sldMkLst>
        <pc:spChg chg="add del mod">
          <ac:chgData name="Elizabeth Mower" userId="df19f973-6034-45e2-bb95-54e064a329e1" providerId="ADAL" clId="{ADD1F49C-DB67-4646-98CB-E664B418EFDF}" dt="2021-11-23T21:54:31.461" v="3980" actId="6264"/>
          <ac:spMkLst>
            <pc:docMk/>
            <pc:sldMk cId="630202779" sldId="1314"/>
            <ac:spMk id="2" creationId="{33B4F631-E28E-4961-934D-86C5CBF8851E}"/>
          </ac:spMkLst>
        </pc:spChg>
        <pc:spChg chg="mod ord">
          <ac:chgData name="Elizabeth Mower" userId="df19f973-6034-45e2-bb95-54e064a329e1" providerId="ADAL" clId="{ADD1F49C-DB67-4646-98CB-E664B418EFDF}" dt="2021-11-23T21:55:45.479" v="4040" actId="20577"/>
          <ac:spMkLst>
            <pc:docMk/>
            <pc:sldMk cId="630202779" sldId="1314"/>
            <ac:spMk id="3" creationId="{00000000-0000-0000-0000-000000000000}"/>
          </ac:spMkLst>
        </pc:spChg>
        <pc:spChg chg="add del mod">
          <ac:chgData name="Elizabeth Mower" userId="df19f973-6034-45e2-bb95-54e064a329e1" providerId="ADAL" clId="{ADD1F49C-DB67-4646-98CB-E664B418EFDF}" dt="2021-11-23T21:54:31.461" v="3980" actId="6264"/>
          <ac:spMkLst>
            <pc:docMk/>
            <pc:sldMk cId="630202779" sldId="1314"/>
            <ac:spMk id="4" creationId="{1B94874D-048A-4D59-9E1F-1D1976968A4B}"/>
          </ac:spMkLst>
        </pc:spChg>
        <pc:spChg chg="add del mod">
          <ac:chgData name="Elizabeth Mower" userId="df19f973-6034-45e2-bb95-54e064a329e1" providerId="ADAL" clId="{ADD1F49C-DB67-4646-98CB-E664B418EFDF}" dt="2021-11-23T21:55:32.778" v="4036" actId="6264"/>
          <ac:spMkLst>
            <pc:docMk/>
            <pc:sldMk cId="630202779" sldId="1314"/>
            <ac:spMk id="5" creationId="{29898FFF-DA7B-4105-B7A9-6ACEF856E0E0}"/>
          </ac:spMkLst>
        </pc:spChg>
        <pc:spChg chg="add del mod">
          <ac:chgData name="Elizabeth Mower" userId="df19f973-6034-45e2-bb95-54e064a329e1" providerId="ADAL" clId="{ADD1F49C-DB67-4646-98CB-E664B418EFDF}" dt="2021-11-23T21:55:32.778" v="4036" actId="6264"/>
          <ac:spMkLst>
            <pc:docMk/>
            <pc:sldMk cId="630202779" sldId="1314"/>
            <ac:spMk id="6" creationId="{035521F1-BDDE-4B60-8439-9FEE92AC0E9D}"/>
          </ac:spMkLst>
        </pc:spChg>
        <pc:spChg chg="mod">
          <ac:chgData name="Elizabeth Mower" userId="df19f973-6034-45e2-bb95-54e064a329e1" providerId="ADAL" clId="{ADD1F49C-DB67-4646-98CB-E664B418EFDF}" dt="2021-11-24T01:45:47.979" v="4662" actId="207"/>
          <ac:spMkLst>
            <pc:docMk/>
            <pc:sldMk cId="630202779" sldId="1314"/>
            <ac:spMk id="8" creationId="{8DB15D72-F147-4BCB-A54A-242F2AD6D173}"/>
          </ac:spMkLst>
        </pc:spChg>
        <pc:spChg chg="mod ord">
          <ac:chgData name="Elizabeth Mower" userId="df19f973-6034-45e2-bb95-54e064a329e1" providerId="ADAL" clId="{ADD1F49C-DB67-4646-98CB-E664B418EFDF}" dt="2021-11-23T21:55:32.778" v="4036" actId="6264"/>
          <ac:spMkLst>
            <pc:docMk/>
            <pc:sldMk cId="630202779" sldId="1314"/>
            <ac:spMk id="13" creationId="{9FB7D36F-6E54-4149-B99E-216B9B911991}"/>
          </ac:spMkLst>
        </pc:spChg>
        <pc:spChg chg="del mod">
          <ac:chgData name="Elizabeth Mower" userId="df19f973-6034-45e2-bb95-54e064a329e1" providerId="ADAL" clId="{ADD1F49C-DB67-4646-98CB-E664B418EFDF}" dt="2021-11-23T21:54:55.349" v="3984" actId="478"/>
          <ac:spMkLst>
            <pc:docMk/>
            <pc:sldMk cId="630202779" sldId="1314"/>
            <ac:spMk id="14" creationId="{EF12394C-B175-45D1-A2DF-C7D47F716BF5}"/>
          </ac:spMkLst>
        </pc:spChg>
        <pc:picChg chg="mod">
          <ac:chgData name="Elizabeth Mower" userId="df19f973-6034-45e2-bb95-54e064a329e1" providerId="ADAL" clId="{ADD1F49C-DB67-4646-98CB-E664B418EFDF}" dt="2021-11-23T21:55:02.579" v="3987" actId="962"/>
          <ac:picMkLst>
            <pc:docMk/>
            <pc:sldMk cId="630202779" sldId="1314"/>
            <ac:picMk id="9" creationId="{E6AB6D59-6DEB-498A-8D81-CED994277D0E}"/>
          </ac:picMkLst>
        </pc:picChg>
        <pc:picChg chg="del">
          <ac:chgData name="Elizabeth Mower" userId="df19f973-6034-45e2-bb95-54e064a329e1" providerId="ADAL" clId="{ADD1F49C-DB67-4646-98CB-E664B418EFDF}" dt="2021-11-23T18:57:51.654" v="142" actId="478"/>
          <ac:picMkLst>
            <pc:docMk/>
            <pc:sldMk cId="630202779" sldId="1314"/>
            <ac:picMk id="15" creationId="{E8B33F32-1799-4903-89F5-B556CC08359B}"/>
          </ac:picMkLst>
        </pc:picChg>
        <pc:picChg chg="mod">
          <ac:chgData name="Elizabeth Mower" userId="df19f973-6034-45e2-bb95-54e064a329e1" providerId="ADAL" clId="{ADD1F49C-DB67-4646-98CB-E664B418EFDF}" dt="2021-11-23T21:55:01.123" v="3986" actId="962"/>
          <ac:picMkLst>
            <pc:docMk/>
            <pc:sldMk cId="630202779" sldId="1314"/>
            <ac:picMk id="18" creationId="{FA642262-AA1E-4BE8-8D61-AB445944EB35}"/>
          </ac:picMkLst>
        </pc:picChg>
      </pc:sldChg>
      <pc:sldChg chg="addSp delSp modSp mod chgLayout">
        <pc:chgData name="Elizabeth Mower" userId="df19f973-6034-45e2-bb95-54e064a329e1" providerId="ADAL" clId="{ADD1F49C-DB67-4646-98CB-E664B418EFDF}" dt="2021-11-24T01:45:39.958" v="4661" actId="207"/>
        <pc:sldMkLst>
          <pc:docMk/>
          <pc:sldMk cId="1193949451" sldId="1315"/>
        </pc:sldMkLst>
        <pc:spChg chg="add del mod">
          <ac:chgData name="Elizabeth Mower" userId="df19f973-6034-45e2-bb95-54e064a329e1" providerId="ADAL" clId="{ADD1F49C-DB67-4646-98CB-E664B418EFDF}" dt="2021-11-24T01:43:44.615" v="4647" actId="6264"/>
          <ac:spMkLst>
            <pc:docMk/>
            <pc:sldMk cId="1193949451" sldId="1315"/>
            <ac:spMk id="2" creationId="{990EAE08-6D29-4539-93CA-46BDF5294376}"/>
          </ac:spMkLst>
        </pc:spChg>
        <pc:spChg chg="mod ord">
          <ac:chgData name="Elizabeth Mower" userId="df19f973-6034-45e2-bb95-54e064a329e1" providerId="ADAL" clId="{ADD1F49C-DB67-4646-98CB-E664B418EFDF}" dt="2021-11-24T01:44:42.872" v="4660"/>
          <ac:spMkLst>
            <pc:docMk/>
            <pc:sldMk cId="1193949451" sldId="1315"/>
            <ac:spMk id="3" creationId="{00000000-0000-0000-0000-000000000000}"/>
          </ac:spMkLst>
        </pc:spChg>
        <pc:spChg chg="add del mod">
          <ac:chgData name="Elizabeth Mower" userId="df19f973-6034-45e2-bb95-54e064a329e1" providerId="ADAL" clId="{ADD1F49C-DB67-4646-98CB-E664B418EFDF}" dt="2021-11-24T01:43:44.615" v="4647" actId="6264"/>
          <ac:spMkLst>
            <pc:docMk/>
            <pc:sldMk cId="1193949451" sldId="1315"/>
            <ac:spMk id="4" creationId="{2BD04B55-7088-47ED-8AF3-20D69B56B32C}"/>
          </ac:spMkLst>
        </pc:spChg>
        <pc:spChg chg="mod">
          <ac:chgData name="Elizabeth Mower" userId="df19f973-6034-45e2-bb95-54e064a329e1" providerId="ADAL" clId="{ADD1F49C-DB67-4646-98CB-E664B418EFDF}" dt="2021-11-24T01:45:39.958" v="4661" actId="207"/>
          <ac:spMkLst>
            <pc:docMk/>
            <pc:sldMk cId="1193949451" sldId="1315"/>
            <ac:spMk id="8" creationId="{8DB15D72-F147-4BCB-A54A-242F2AD6D173}"/>
          </ac:spMkLst>
        </pc:spChg>
        <pc:spChg chg="add mod">
          <ac:chgData name="Elizabeth Mower" userId="df19f973-6034-45e2-bb95-54e064a329e1" providerId="ADAL" clId="{ADD1F49C-DB67-4646-98CB-E664B418EFDF}" dt="2021-11-24T01:44:18.323" v="4655" actId="14100"/>
          <ac:spMkLst>
            <pc:docMk/>
            <pc:sldMk cId="1193949451" sldId="1315"/>
            <ac:spMk id="11" creationId="{BEBA2BF3-EC2F-4962-AA4D-3AEF23765D63}"/>
          </ac:spMkLst>
        </pc:spChg>
        <pc:spChg chg="mod ord">
          <ac:chgData name="Elizabeth Mower" userId="df19f973-6034-45e2-bb95-54e064a329e1" providerId="ADAL" clId="{ADD1F49C-DB67-4646-98CB-E664B418EFDF}" dt="2021-11-24T01:43:44.615" v="4647" actId="6264"/>
          <ac:spMkLst>
            <pc:docMk/>
            <pc:sldMk cId="1193949451" sldId="1315"/>
            <ac:spMk id="13" creationId="{9FB7D36F-6E54-4149-B99E-216B9B911991}"/>
          </ac:spMkLst>
        </pc:spChg>
        <pc:graphicFrameChg chg="mod">
          <ac:chgData name="Elizabeth Mower" userId="df19f973-6034-45e2-bb95-54e064a329e1" providerId="ADAL" clId="{ADD1F49C-DB67-4646-98CB-E664B418EFDF}" dt="2021-11-24T01:43:40.415" v="4646" actId="14100"/>
          <ac:graphicFrameMkLst>
            <pc:docMk/>
            <pc:sldMk cId="1193949451" sldId="1315"/>
            <ac:graphicFrameMk id="10" creationId="{0EB085C5-1809-49C3-9338-6DABE8142609}"/>
          </ac:graphicFrameMkLst>
        </pc:graphicFrameChg>
        <pc:picChg chg="mod">
          <ac:chgData name="Elizabeth Mower" userId="df19f973-6034-45e2-bb95-54e064a329e1" providerId="ADAL" clId="{ADD1F49C-DB67-4646-98CB-E664B418EFDF}" dt="2021-11-24T01:35:53.296" v="4041" actId="962"/>
          <ac:picMkLst>
            <pc:docMk/>
            <pc:sldMk cId="1193949451" sldId="1315"/>
            <ac:picMk id="9" creationId="{E6AB6D59-6DEB-498A-8D81-CED994277D0E}"/>
          </ac:picMkLst>
        </pc:picChg>
      </pc:sldChg>
      <pc:sldChg chg="addSp delSp modSp mod setBg addCm modCm chgLayout">
        <pc:chgData name="Elizabeth Mower" userId="df19f973-6034-45e2-bb95-54e064a329e1" providerId="ADAL" clId="{ADD1F49C-DB67-4646-98CB-E664B418EFDF}" dt="2021-11-24T01:53:08.443" v="5664"/>
        <pc:sldMkLst>
          <pc:docMk/>
          <pc:sldMk cId="1179471135" sldId="1316"/>
        </pc:sldMkLst>
        <pc:spChg chg="add del mod">
          <ac:chgData name="Elizabeth Mower" userId="df19f973-6034-45e2-bb95-54e064a329e1" providerId="ADAL" clId="{ADD1F49C-DB67-4646-98CB-E664B418EFDF}" dt="2021-11-24T01:47:50.871" v="4677" actId="6264"/>
          <ac:spMkLst>
            <pc:docMk/>
            <pc:sldMk cId="1179471135" sldId="1316"/>
            <ac:spMk id="2" creationId="{5A4C466E-E4BE-4352-8558-69715701CA77}"/>
          </ac:spMkLst>
        </pc:spChg>
        <pc:spChg chg="mod ord">
          <ac:chgData name="Elizabeth Mower" userId="df19f973-6034-45e2-bb95-54e064a329e1" providerId="ADAL" clId="{ADD1F49C-DB67-4646-98CB-E664B418EFDF}" dt="2021-11-24T01:52:10.240" v="5660" actId="207"/>
          <ac:spMkLst>
            <pc:docMk/>
            <pc:sldMk cId="1179471135" sldId="1316"/>
            <ac:spMk id="3" creationId="{00000000-0000-0000-0000-000000000000}"/>
          </ac:spMkLst>
        </pc:spChg>
        <pc:spChg chg="add del mod">
          <ac:chgData name="Elizabeth Mower" userId="df19f973-6034-45e2-bb95-54e064a329e1" providerId="ADAL" clId="{ADD1F49C-DB67-4646-98CB-E664B418EFDF}" dt="2021-11-24T01:47:50.871" v="4677" actId="6264"/>
          <ac:spMkLst>
            <pc:docMk/>
            <pc:sldMk cId="1179471135" sldId="1316"/>
            <ac:spMk id="4" creationId="{9DC2CD37-06D2-4A89-A2EF-10C0C89D57EC}"/>
          </ac:spMkLst>
        </pc:spChg>
        <pc:spChg chg="mod">
          <ac:chgData name="Elizabeth Mower" userId="df19f973-6034-45e2-bb95-54e064a329e1" providerId="ADAL" clId="{ADD1F49C-DB67-4646-98CB-E664B418EFDF}" dt="2021-11-24T01:47:58.379" v="4678" actId="207"/>
          <ac:spMkLst>
            <pc:docMk/>
            <pc:sldMk cId="1179471135" sldId="1316"/>
            <ac:spMk id="8" creationId="{8DB15D72-F147-4BCB-A54A-242F2AD6D173}"/>
          </ac:spMkLst>
        </pc:spChg>
        <pc:spChg chg="add mod">
          <ac:chgData name="Elizabeth Mower" userId="df19f973-6034-45e2-bb95-54e064a329e1" providerId="ADAL" clId="{ADD1F49C-DB67-4646-98CB-E664B418EFDF}" dt="2021-11-24T01:52:14.266" v="5661" actId="14100"/>
          <ac:spMkLst>
            <pc:docMk/>
            <pc:sldMk cId="1179471135" sldId="1316"/>
            <ac:spMk id="10" creationId="{72F2C446-501C-4BCC-9081-A2C5D0F8C3D9}"/>
          </ac:spMkLst>
        </pc:spChg>
        <pc:spChg chg="mod ord">
          <ac:chgData name="Elizabeth Mower" userId="df19f973-6034-45e2-bb95-54e064a329e1" providerId="ADAL" clId="{ADD1F49C-DB67-4646-98CB-E664B418EFDF}" dt="2021-11-24T01:49:06.200" v="4725" actId="20577"/>
          <ac:spMkLst>
            <pc:docMk/>
            <pc:sldMk cId="1179471135" sldId="1316"/>
            <ac:spMk id="13" creationId="{9FB7D36F-6E54-4149-B99E-216B9B911991}"/>
          </ac:spMkLst>
        </pc:spChg>
        <pc:graphicFrameChg chg="mod">
          <ac:chgData name="Elizabeth Mower" userId="df19f973-6034-45e2-bb95-54e064a329e1" providerId="ADAL" clId="{ADD1F49C-DB67-4646-98CB-E664B418EFDF}" dt="2021-11-24T01:51:28.808" v="5649" actId="962"/>
          <ac:graphicFrameMkLst>
            <pc:docMk/>
            <pc:sldMk cId="1179471135" sldId="1316"/>
            <ac:graphicFrameMk id="14" creationId="{EE019BFB-DD5C-4274-9014-E551983B982A}"/>
          </ac:graphicFrameMkLst>
        </pc:graphicFrameChg>
        <pc:picChg chg="mod">
          <ac:chgData name="Elizabeth Mower" userId="df19f973-6034-45e2-bb95-54e064a329e1" providerId="ADAL" clId="{ADD1F49C-DB67-4646-98CB-E664B418EFDF}" dt="2021-11-24T01:52:28.090" v="5662" actId="962"/>
          <ac:picMkLst>
            <pc:docMk/>
            <pc:sldMk cId="1179471135" sldId="1316"/>
            <ac:picMk id="9" creationId="{E6AB6D59-6DEB-498A-8D81-CED994277D0E}"/>
          </ac:picMkLst>
        </pc:picChg>
        <pc:picChg chg="del">
          <ac:chgData name="Elizabeth Mower" userId="df19f973-6034-45e2-bb95-54e064a329e1" providerId="ADAL" clId="{ADD1F49C-DB67-4646-98CB-E664B418EFDF}" dt="2021-11-23T18:58:02.709" v="146" actId="478"/>
          <ac:picMkLst>
            <pc:docMk/>
            <pc:sldMk cId="1179471135" sldId="1316"/>
            <ac:picMk id="15" creationId="{F8ADECAF-057F-4534-B9F4-2F42BD4120CF}"/>
          </ac:picMkLst>
        </pc:picChg>
      </pc:sldChg>
      <pc:sldChg chg="addSp delSp modSp mod setBg chgLayout">
        <pc:chgData name="Elizabeth Mower" userId="df19f973-6034-45e2-bb95-54e064a329e1" providerId="ADAL" clId="{ADD1F49C-DB67-4646-98CB-E664B418EFDF}" dt="2021-11-24T16:46:15.033" v="12357"/>
        <pc:sldMkLst>
          <pc:docMk/>
          <pc:sldMk cId="663789525" sldId="1317"/>
        </pc:sldMkLst>
        <pc:spChg chg="add del mod">
          <ac:chgData name="Elizabeth Mower" userId="df19f973-6034-45e2-bb95-54e064a329e1" providerId="ADAL" clId="{ADD1F49C-DB67-4646-98CB-E664B418EFDF}" dt="2021-11-24T01:53:27.768" v="5665" actId="6264"/>
          <ac:spMkLst>
            <pc:docMk/>
            <pc:sldMk cId="663789525" sldId="1317"/>
            <ac:spMk id="2" creationId="{7B4F695D-A56F-495C-8DB7-933304C873C7}"/>
          </ac:spMkLst>
        </pc:spChg>
        <pc:spChg chg="mod ord">
          <ac:chgData name="Elizabeth Mower" userId="df19f973-6034-45e2-bb95-54e064a329e1" providerId="ADAL" clId="{ADD1F49C-DB67-4646-98CB-E664B418EFDF}" dt="2021-11-24T02:00:00.775" v="6335" actId="207"/>
          <ac:spMkLst>
            <pc:docMk/>
            <pc:sldMk cId="663789525" sldId="1317"/>
            <ac:spMk id="3" creationId="{00000000-0000-0000-0000-000000000000}"/>
          </ac:spMkLst>
        </pc:spChg>
        <pc:spChg chg="add del mod">
          <ac:chgData name="Elizabeth Mower" userId="df19f973-6034-45e2-bb95-54e064a329e1" providerId="ADAL" clId="{ADD1F49C-DB67-4646-98CB-E664B418EFDF}" dt="2021-11-24T01:53:27.768" v="5665" actId="6264"/>
          <ac:spMkLst>
            <pc:docMk/>
            <pc:sldMk cId="663789525" sldId="1317"/>
            <ac:spMk id="4" creationId="{99A1543B-F53C-4693-BAB0-0B4DF607EC8B}"/>
          </ac:spMkLst>
        </pc:spChg>
        <pc:spChg chg="mod">
          <ac:chgData name="Elizabeth Mower" userId="df19f973-6034-45e2-bb95-54e064a329e1" providerId="ADAL" clId="{ADD1F49C-DB67-4646-98CB-E664B418EFDF}" dt="2021-11-24T01:53:38.402" v="5667" actId="207"/>
          <ac:spMkLst>
            <pc:docMk/>
            <pc:sldMk cId="663789525" sldId="1317"/>
            <ac:spMk id="8" creationId="{8DB15D72-F147-4BCB-A54A-242F2AD6D173}"/>
          </ac:spMkLst>
        </pc:spChg>
        <pc:spChg chg="add mod ord">
          <ac:chgData name="Elizabeth Mower" userId="df19f973-6034-45e2-bb95-54e064a329e1" providerId="ADAL" clId="{ADD1F49C-DB67-4646-98CB-E664B418EFDF}" dt="2021-11-24T16:46:15.033" v="12357"/>
          <ac:spMkLst>
            <pc:docMk/>
            <pc:sldMk cId="663789525" sldId="1317"/>
            <ac:spMk id="11" creationId="{3A516B09-582A-4A5D-B372-066A6E3D7617}"/>
          </ac:spMkLst>
        </pc:spChg>
        <pc:spChg chg="mod ord">
          <ac:chgData name="Elizabeth Mower" userId="df19f973-6034-45e2-bb95-54e064a329e1" providerId="ADAL" clId="{ADD1F49C-DB67-4646-98CB-E664B418EFDF}" dt="2021-11-24T01:54:19.625" v="5722" actId="20577"/>
          <ac:spMkLst>
            <pc:docMk/>
            <pc:sldMk cId="663789525" sldId="1317"/>
            <ac:spMk id="13" creationId="{9FB7D36F-6E54-4149-B99E-216B9B911991}"/>
          </ac:spMkLst>
        </pc:spChg>
        <pc:graphicFrameChg chg="mod">
          <ac:chgData name="Elizabeth Mower" userId="df19f973-6034-45e2-bb95-54e064a329e1" providerId="ADAL" clId="{ADD1F49C-DB67-4646-98CB-E664B418EFDF}" dt="2021-11-24T01:58:34.991" v="6194" actId="962"/>
          <ac:graphicFrameMkLst>
            <pc:docMk/>
            <pc:sldMk cId="663789525" sldId="1317"/>
            <ac:graphicFrameMk id="10" creationId="{8464882C-4399-45E1-BC31-6D25E45D107B}"/>
          </ac:graphicFrameMkLst>
        </pc:graphicFrameChg>
        <pc:graphicFrameChg chg="mod">
          <ac:chgData name="Elizabeth Mower" userId="df19f973-6034-45e2-bb95-54e064a329e1" providerId="ADAL" clId="{ADD1F49C-DB67-4646-98CB-E664B418EFDF}" dt="2021-11-24T01:59:27.742" v="6329" actId="962"/>
          <ac:graphicFrameMkLst>
            <pc:docMk/>
            <pc:sldMk cId="663789525" sldId="1317"/>
            <ac:graphicFrameMk id="18" creationId="{30865158-63EE-495B-AB30-C446BA13BEF3}"/>
          </ac:graphicFrameMkLst>
        </pc:graphicFrameChg>
        <pc:picChg chg="mod">
          <ac:chgData name="Elizabeth Mower" userId="df19f973-6034-45e2-bb95-54e064a329e1" providerId="ADAL" clId="{ADD1F49C-DB67-4646-98CB-E664B418EFDF}" dt="2021-11-24T01:53:43.541" v="5668" actId="962"/>
          <ac:picMkLst>
            <pc:docMk/>
            <pc:sldMk cId="663789525" sldId="1317"/>
            <ac:picMk id="9" creationId="{E6AB6D59-6DEB-498A-8D81-CED994277D0E}"/>
          </ac:picMkLst>
        </pc:picChg>
        <pc:picChg chg="del">
          <ac:chgData name="Elizabeth Mower" userId="df19f973-6034-45e2-bb95-54e064a329e1" providerId="ADAL" clId="{ADD1F49C-DB67-4646-98CB-E664B418EFDF}" dt="2021-11-23T18:58:17.664" v="150" actId="478"/>
          <ac:picMkLst>
            <pc:docMk/>
            <pc:sldMk cId="663789525" sldId="1317"/>
            <ac:picMk id="11" creationId="{A8E53402-7A09-46AC-8D72-EB74255E3B24}"/>
          </ac:picMkLst>
        </pc:picChg>
      </pc:sldChg>
      <pc:sldChg chg="addSp delSp modSp mod chgLayout">
        <pc:chgData name="Elizabeth Mower" userId="df19f973-6034-45e2-bb95-54e064a329e1" providerId="ADAL" clId="{ADD1F49C-DB67-4646-98CB-E664B418EFDF}" dt="2021-11-24T15:48:45.975" v="8995"/>
        <pc:sldMkLst>
          <pc:docMk/>
          <pc:sldMk cId="4114933890" sldId="1318"/>
        </pc:sldMkLst>
        <pc:spChg chg="add del mod">
          <ac:chgData name="Elizabeth Mower" userId="df19f973-6034-45e2-bb95-54e064a329e1" providerId="ADAL" clId="{ADD1F49C-DB67-4646-98CB-E664B418EFDF}" dt="2021-11-24T02:03:06.852" v="6443" actId="6264"/>
          <ac:spMkLst>
            <pc:docMk/>
            <pc:sldMk cId="4114933890" sldId="1318"/>
            <ac:spMk id="2" creationId="{E3E2FA33-0744-4873-8CFC-E8C8B7ABFED1}"/>
          </ac:spMkLst>
        </pc:spChg>
        <pc:spChg chg="mod ord">
          <ac:chgData name="Elizabeth Mower" userId="df19f973-6034-45e2-bb95-54e064a329e1" providerId="ADAL" clId="{ADD1F49C-DB67-4646-98CB-E664B418EFDF}" dt="2021-11-24T15:48:45.975" v="8995"/>
          <ac:spMkLst>
            <pc:docMk/>
            <pc:sldMk cId="4114933890" sldId="1318"/>
            <ac:spMk id="3" creationId="{00000000-0000-0000-0000-000000000000}"/>
          </ac:spMkLst>
        </pc:spChg>
        <pc:spChg chg="add del mod">
          <ac:chgData name="Elizabeth Mower" userId="df19f973-6034-45e2-bb95-54e064a329e1" providerId="ADAL" clId="{ADD1F49C-DB67-4646-98CB-E664B418EFDF}" dt="2021-11-24T02:03:06.852" v="6443" actId="6264"/>
          <ac:spMkLst>
            <pc:docMk/>
            <pc:sldMk cId="4114933890" sldId="1318"/>
            <ac:spMk id="4" creationId="{6025FC56-A030-446E-8EA3-DA2A0F4D1E75}"/>
          </ac:spMkLst>
        </pc:spChg>
        <pc:spChg chg="mod">
          <ac:chgData name="Elizabeth Mower" userId="df19f973-6034-45e2-bb95-54e064a329e1" providerId="ADAL" clId="{ADD1F49C-DB67-4646-98CB-E664B418EFDF}" dt="2021-11-24T02:03:11.578" v="6444" actId="207"/>
          <ac:spMkLst>
            <pc:docMk/>
            <pc:sldMk cId="4114933890" sldId="1318"/>
            <ac:spMk id="8" creationId="{8DB15D72-F147-4BCB-A54A-242F2AD6D173}"/>
          </ac:spMkLst>
        </pc:spChg>
        <pc:spChg chg="mod ord">
          <ac:chgData name="Elizabeth Mower" userId="df19f973-6034-45e2-bb95-54e064a329e1" providerId="ADAL" clId="{ADD1F49C-DB67-4646-98CB-E664B418EFDF}" dt="2021-11-24T02:03:06.852" v="6443" actId="6264"/>
          <ac:spMkLst>
            <pc:docMk/>
            <pc:sldMk cId="4114933890" sldId="1318"/>
            <ac:spMk id="13" creationId="{9FB7D36F-6E54-4149-B99E-216B9B911991}"/>
          </ac:spMkLst>
        </pc:spChg>
        <pc:graphicFrameChg chg="mod">
          <ac:chgData name="Elizabeth Mower" userId="df19f973-6034-45e2-bb95-54e064a329e1" providerId="ADAL" clId="{ADD1F49C-DB67-4646-98CB-E664B418EFDF}" dt="2021-11-24T15:44:29.688" v="8033" actId="962"/>
          <ac:graphicFrameMkLst>
            <pc:docMk/>
            <pc:sldMk cId="4114933890" sldId="1318"/>
            <ac:graphicFrameMk id="11" creationId="{7807EBA8-FB59-429C-9AEA-3DFC904264D5}"/>
          </ac:graphicFrameMkLst>
        </pc:graphicFrameChg>
        <pc:graphicFrameChg chg="mod">
          <ac:chgData name="Elizabeth Mower" userId="df19f973-6034-45e2-bb95-54e064a329e1" providerId="ADAL" clId="{ADD1F49C-DB67-4646-98CB-E664B418EFDF}" dt="2021-11-24T15:48:38.616" v="8993" actId="962"/>
          <ac:graphicFrameMkLst>
            <pc:docMk/>
            <pc:sldMk cId="4114933890" sldId="1318"/>
            <ac:graphicFrameMk id="12" creationId="{2F08A01D-AC55-4436-B9EE-102FA39036A0}"/>
          </ac:graphicFrameMkLst>
        </pc:graphicFrameChg>
        <pc:picChg chg="mod">
          <ac:chgData name="Elizabeth Mower" userId="df19f973-6034-45e2-bb95-54e064a329e1" providerId="ADAL" clId="{ADD1F49C-DB67-4646-98CB-E664B418EFDF}" dt="2021-11-24T15:39:36.423" v="6499" actId="962"/>
          <ac:picMkLst>
            <pc:docMk/>
            <pc:sldMk cId="4114933890" sldId="1318"/>
            <ac:picMk id="9" creationId="{E6AB6D59-6DEB-498A-8D81-CED994277D0E}"/>
          </ac:picMkLst>
        </pc:picChg>
      </pc:sldChg>
      <pc:sldChg chg="addSp delSp modSp mod chgLayout">
        <pc:chgData name="Elizabeth Mower" userId="df19f973-6034-45e2-bb95-54e064a329e1" providerId="ADAL" clId="{ADD1F49C-DB67-4646-98CB-E664B418EFDF}" dt="2021-11-24T15:50:04.022" v="9036" actId="20577"/>
        <pc:sldMkLst>
          <pc:docMk/>
          <pc:sldMk cId="950815629" sldId="1319"/>
        </pc:sldMkLst>
        <pc:spChg chg="add del mod">
          <ac:chgData name="Elizabeth Mower" userId="df19f973-6034-45e2-bb95-54e064a329e1" providerId="ADAL" clId="{ADD1F49C-DB67-4646-98CB-E664B418EFDF}" dt="2021-11-24T02:03:15.561" v="6445" actId="6264"/>
          <ac:spMkLst>
            <pc:docMk/>
            <pc:sldMk cId="950815629" sldId="1319"/>
            <ac:spMk id="2" creationId="{E47E2037-88C2-4D9C-91F3-CE86E5DB11E1}"/>
          </ac:spMkLst>
        </pc:spChg>
        <pc:spChg chg="mod ord">
          <ac:chgData name="Elizabeth Mower" userId="df19f973-6034-45e2-bb95-54e064a329e1" providerId="ADAL" clId="{ADD1F49C-DB67-4646-98CB-E664B418EFDF}" dt="2021-11-24T15:50:04.022" v="9036" actId="20577"/>
          <ac:spMkLst>
            <pc:docMk/>
            <pc:sldMk cId="950815629" sldId="1319"/>
            <ac:spMk id="3" creationId="{34A56574-64F9-9D46-98F9-2D573C14F63E}"/>
          </ac:spMkLst>
        </pc:spChg>
        <pc:spChg chg="add del mod">
          <ac:chgData name="Elizabeth Mower" userId="df19f973-6034-45e2-bb95-54e064a329e1" providerId="ADAL" clId="{ADD1F49C-DB67-4646-98CB-E664B418EFDF}" dt="2021-11-24T02:03:15.561" v="6445" actId="6264"/>
          <ac:spMkLst>
            <pc:docMk/>
            <pc:sldMk cId="950815629" sldId="1319"/>
            <ac:spMk id="4" creationId="{D08B381F-3B8C-4637-BE44-505EDCDE7A8B}"/>
          </ac:spMkLst>
        </pc:spChg>
        <pc:spChg chg="mod">
          <ac:chgData name="Elizabeth Mower" userId="df19f973-6034-45e2-bb95-54e064a329e1" providerId="ADAL" clId="{ADD1F49C-DB67-4646-98CB-E664B418EFDF}" dt="2021-11-24T02:03:19.623" v="6447" actId="207"/>
          <ac:spMkLst>
            <pc:docMk/>
            <pc:sldMk cId="950815629" sldId="1319"/>
            <ac:spMk id="8" creationId="{8DB15D72-F147-4BCB-A54A-242F2AD6D173}"/>
          </ac:spMkLst>
        </pc:spChg>
        <pc:spChg chg="mod ord">
          <ac:chgData name="Elizabeth Mower" userId="df19f973-6034-45e2-bb95-54e064a329e1" providerId="ADAL" clId="{ADD1F49C-DB67-4646-98CB-E664B418EFDF}" dt="2021-11-24T15:49:22.410" v="9028" actId="20577"/>
          <ac:spMkLst>
            <pc:docMk/>
            <pc:sldMk cId="950815629" sldId="1319"/>
            <ac:spMk id="13" creationId="{9FB7D36F-6E54-4149-B99E-216B9B911991}"/>
          </ac:spMkLst>
        </pc:spChg>
        <pc:spChg chg="del">
          <ac:chgData name="Elizabeth Mower" userId="df19f973-6034-45e2-bb95-54e064a329e1" providerId="ADAL" clId="{ADD1F49C-DB67-4646-98CB-E664B418EFDF}" dt="2021-11-24T15:49:52.758" v="9035" actId="478"/>
          <ac:spMkLst>
            <pc:docMk/>
            <pc:sldMk cId="950815629" sldId="1319"/>
            <ac:spMk id="19" creationId="{7256F223-16E1-4548-AA8A-EE8CADC587DA}"/>
          </ac:spMkLst>
        </pc:spChg>
        <pc:picChg chg="mod">
          <ac:chgData name="Elizabeth Mower" userId="df19f973-6034-45e2-bb95-54e064a329e1" providerId="ADAL" clId="{ADD1F49C-DB67-4646-98CB-E664B418EFDF}" dt="2021-11-24T15:49:46.507" v="9034" actId="962"/>
          <ac:picMkLst>
            <pc:docMk/>
            <pc:sldMk cId="950815629" sldId="1319"/>
            <ac:picMk id="9" creationId="{E6AB6D59-6DEB-498A-8D81-CED994277D0E}"/>
          </ac:picMkLst>
        </pc:picChg>
      </pc:sldChg>
      <pc:sldChg chg="addSp delSp modSp mod setBg chgLayout">
        <pc:chgData name="Elizabeth Mower" userId="df19f973-6034-45e2-bb95-54e064a329e1" providerId="ADAL" clId="{ADD1F49C-DB67-4646-98CB-E664B418EFDF}" dt="2021-11-24T15:59:36.405" v="10809" actId="20577"/>
        <pc:sldMkLst>
          <pc:docMk/>
          <pc:sldMk cId="2890495027" sldId="1320"/>
        </pc:sldMkLst>
        <pc:spChg chg="add del mod">
          <ac:chgData name="Elizabeth Mower" userId="df19f973-6034-45e2-bb95-54e064a329e1" providerId="ADAL" clId="{ADD1F49C-DB67-4646-98CB-E664B418EFDF}" dt="2021-11-24T02:03:24.892" v="6448" actId="6264"/>
          <ac:spMkLst>
            <pc:docMk/>
            <pc:sldMk cId="2890495027" sldId="1320"/>
            <ac:spMk id="2" creationId="{41580815-BD1F-44D7-B193-DAE047235886}"/>
          </ac:spMkLst>
        </pc:spChg>
        <pc:spChg chg="mod ord">
          <ac:chgData name="Elizabeth Mower" userId="df19f973-6034-45e2-bb95-54e064a329e1" providerId="ADAL" clId="{ADD1F49C-DB67-4646-98CB-E664B418EFDF}" dt="2021-11-24T15:59:36.405" v="10809" actId="20577"/>
          <ac:spMkLst>
            <pc:docMk/>
            <pc:sldMk cId="2890495027" sldId="1320"/>
            <ac:spMk id="3" creationId="{00000000-0000-0000-0000-000000000000}"/>
          </ac:spMkLst>
        </pc:spChg>
        <pc:spChg chg="add del mod">
          <ac:chgData name="Elizabeth Mower" userId="df19f973-6034-45e2-bb95-54e064a329e1" providerId="ADAL" clId="{ADD1F49C-DB67-4646-98CB-E664B418EFDF}" dt="2021-11-24T02:03:24.892" v="6448" actId="6264"/>
          <ac:spMkLst>
            <pc:docMk/>
            <pc:sldMk cId="2890495027" sldId="1320"/>
            <ac:spMk id="4" creationId="{CF5D03FD-1D2D-4537-B0DE-E59AF3CA298D}"/>
          </ac:spMkLst>
        </pc:spChg>
        <pc:spChg chg="add del mod">
          <ac:chgData name="Elizabeth Mower" userId="df19f973-6034-45e2-bb95-54e064a329e1" providerId="ADAL" clId="{ADD1F49C-DB67-4646-98CB-E664B418EFDF}" dt="2021-11-24T15:51:08.073" v="9037" actId="6264"/>
          <ac:spMkLst>
            <pc:docMk/>
            <pc:sldMk cId="2890495027" sldId="1320"/>
            <ac:spMk id="5" creationId="{8BC9D404-D21F-47DA-AA21-D4871D73D13D}"/>
          </ac:spMkLst>
        </pc:spChg>
        <pc:spChg chg="add del mod">
          <ac:chgData name="Elizabeth Mower" userId="df19f973-6034-45e2-bb95-54e064a329e1" providerId="ADAL" clId="{ADD1F49C-DB67-4646-98CB-E664B418EFDF}" dt="2021-11-24T15:51:08.073" v="9037" actId="6264"/>
          <ac:spMkLst>
            <pc:docMk/>
            <pc:sldMk cId="2890495027" sldId="1320"/>
            <ac:spMk id="6" creationId="{4EAB7D01-7552-481C-A99C-3631E0C96893}"/>
          </ac:spMkLst>
        </pc:spChg>
        <pc:spChg chg="mod">
          <ac:chgData name="Elizabeth Mower" userId="df19f973-6034-45e2-bb95-54e064a329e1" providerId="ADAL" clId="{ADD1F49C-DB67-4646-98CB-E664B418EFDF}" dt="2021-11-24T02:03:28.864" v="6449" actId="207"/>
          <ac:spMkLst>
            <pc:docMk/>
            <pc:sldMk cId="2890495027" sldId="1320"/>
            <ac:spMk id="8" creationId="{8DB15D72-F147-4BCB-A54A-242F2AD6D173}"/>
          </ac:spMkLst>
        </pc:spChg>
        <pc:spChg chg="mod ord">
          <ac:chgData name="Elizabeth Mower" userId="df19f973-6034-45e2-bb95-54e064a329e1" providerId="ADAL" clId="{ADD1F49C-DB67-4646-98CB-E664B418EFDF}" dt="2021-11-24T15:51:08.073" v="9037" actId="6264"/>
          <ac:spMkLst>
            <pc:docMk/>
            <pc:sldMk cId="2890495027" sldId="1320"/>
            <ac:spMk id="13" creationId="{9FB7D36F-6E54-4149-B99E-216B9B911991}"/>
          </ac:spMkLst>
        </pc:spChg>
        <pc:graphicFrameChg chg="mod">
          <ac:chgData name="Elizabeth Mower" userId="df19f973-6034-45e2-bb95-54e064a329e1" providerId="ADAL" clId="{ADD1F49C-DB67-4646-98CB-E664B418EFDF}" dt="2021-11-24T15:57:56.329" v="10756" actId="962"/>
          <ac:graphicFrameMkLst>
            <pc:docMk/>
            <pc:sldMk cId="2890495027" sldId="1320"/>
            <ac:graphicFrameMk id="10" creationId="{CB0A97CF-095C-41A3-8CC5-DAC2DDDA5A27}"/>
          </ac:graphicFrameMkLst>
        </pc:graphicFrameChg>
        <pc:picChg chg="mod">
          <ac:chgData name="Elizabeth Mower" userId="df19f973-6034-45e2-bb95-54e064a329e1" providerId="ADAL" clId="{ADD1F49C-DB67-4646-98CB-E664B418EFDF}" dt="2021-11-24T15:51:23.672" v="9040" actId="962"/>
          <ac:picMkLst>
            <pc:docMk/>
            <pc:sldMk cId="2890495027" sldId="1320"/>
            <ac:picMk id="9" creationId="{E6AB6D59-6DEB-498A-8D81-CED994277D0E}"/>
          </ac:picMkLst>
        </pc:picChg>
        <pc:picChg chg="del">
          <ac:chgData name="Elizabeth Mower" userId="df19f973-6034-45e2-bb95-54e064a329e1" providerId="ADAL" clId="{ADD1F49C-DB67-4646-98CB-E664B418EFDF}" dt="2021-11-23T18:58:41.299" v="158" actId="478"/>
          <ac:picMkLst>
            <pc:docMk/>
            <pc:sldMk cId="2890495027" sldId="1320"/>
            <ac:picMk id="15" creationId="{F8ADECAF-057F-4534-B9F4-2F42BD4120CF}"/>
          </ac:picMkLst>
        </pc:picChg>
      </pc:sldChg>
      <pc:sldChg chg="addSp delSp modSp mod setBg chgLayout">
        <pc:chgData name="Elizabeth Mower" userId="df19f973-6034-45e2-bb95-54e064a329e1" providerId="ADAL" clId="{ADD1F49C-DB67-4646-98CB-E664B418EFDF}" dt="2021-11-24T16:02:53.477" v="10849" actId="20577"/>
        <pc:sldMkLst>
          <pc:docMk/>
          <pc:sldMk cId="4007968424" sldId="1321"/>
        </pc:sldMkLst>
        <pc:spChg chg="add del mod">
          <ac:chgData name="Elizabeth Mower" userId="df19f973-6034-45e2-bb95-54e064a329e1" providerId="ADAL" clId="{ADD1F49C-DB67-4646-98CB-E664B418EFDF}" dt="2021-11-24T02:03:32.642" v="6450" actId="6264"/>
          <ac:spMkLst>
            <pc:docMk/>
            <pc:sldMk cId="4007968424" sldId="1321"/>
            <ac:spMk id="2" creationId="{A70C5A3F-9962-4537-8B44-1E70204B4425}"/>
          </ac:spMkLst>
        </pc:spChg>
        <pc:spChg chg="mod ord">
          <ac:chgData name="Elizabeth Mower" userId="df19f973-6034-45e2-bb95-54e064a329e1" providerId="ADAL" clId="{ADD1F49C-DB67-4646-98CB-E664B418EFDF}" dt="2021-11-24T16:02:53.477" v="10849" actId="20577"/>
          <ac:spMkLst>
            <pc:docMk/>
            <pc:sldMk cId="4007968424" sldId="1321"/>
            <ac:spMk id="3" creationId="{00000000-0000-0000-0000-000000000000}"/>
          </ac:spMkLst>
        </pc:spChg>
        <pc:spChg chg="add del mod">
          <ac:chgData name="Elizabeth Mower" userId="df19f973-6034-45e2-bb95-54e064a329e1" providerId="ADAL" clId="{ADD1F49C-DB67-4646-98CB-E664B418EFDF}" dt="2021-11-24T02:03:32.642" v="6450" actId="6264"/>
          <ac:spMkLst>
            <pc:docMk/>
            <pc:sldMk cId="4007968424" sldId="1321"/>
            <ac:spMk id="4" creationId="{7F51E9A2-1574-486D-8473-28177120A35F}"/>
          </ac:spMkLst>
        </pc:spChg>
        <pc:spChg chg="mod">
          <ac:chgData name="Elizabeth Mower" userId="df19f973-6034-45e2-bb95-54e064a329e1" providerId="ADAL" clId="{ADD1F49C-DB67-4646-98CB-E664B418EFDF}" dt="2021-11-24T02:03:36.114" v="6451" actId="207"/>
          <ac:spMkLst>
            <pc:docMk/>
            <pc:sldMk cId="4007968424" sldId="1321"/>
            <ac:spMk id="8" creationId="{8DB15D72-F147-4BCB-A54A-242F2AD6D173}"/>
          </ac:spMkLst>
        </pc:spChg>
        <pc:spChg chg="mod ord">
          <ac:chgData name="Elizabeth Mower" userId="df19f973-6034-45e2-bb95-54e064a329e1" providerId="ADAL" clId="{ADD1F49C-DB67-4646-98CB-E664B418EFDF}" dt="2021-11-24T15:59:44.044" v="10829" actId="20577"/>
          <ac:spMkLst>
            <pc:docMk/>
            <pc:sldMk cId="4007968424" sldId="1321"/>
            <ac:spMk id="13" creationId="{9FB7D36F-6E54-4149-B99E-216B9B911991}"/>
          </ac:spMkLst>
        </pc:spChg>
        <pc:picChg chg="mod">
          <ac:chgData name="Elizabeth Mower" userId="df19f973-6034-45e2-bb95-54e064a329e1" providerId="ADAL" clId="{ADD1F49C-DB67-4646-98CB-E664B418EFDF}" dt="2021-11-24T16:00:04.979" v="10843" actId="962"/>
          <ac:picMkLst>
            <pc:docMk/>
            <pc:sldMk cId="4007968424" sldId="1321"/>
            <ac:picMk id="9" creationId="{E6AB6D59-6DEB-498A-8D81-CED994277D0E}"/>
          </ac:picMkLst>
        </pc:picChg>
        <pc:picChg chg="del">
          <ac:chgData name="Elizabeth Mower" userId="df19f973-6034-45e2-bb95-54e064a329e1" providerId="ADAL" clId="{ADD1F49C-DB67-4646-98CB-E664B418EFDF}" dt="2021-11-23T18:59:00.865" v="162" actId="478"/>
          <ac:picMkLst>
            <pc:docMk/>
            <pc:sldMk cId="4007968424" sldId="1321"/>
            <ac:picMk id="15" creationId="{F8ADECAF-057F-4534-B9F4-2F42BD4120CF}"/>
          </ac:picMkLst>
        </pc:picChg>
      </pc:sldChg>
      <pc:sldChg chg="addSp delSp modSp mod setBg chgLayout">
        <pc:chgData name="Elizabeth Mower" userId="df19f973-6034-45e2-bb95-54e064a329e1" providerId="ADAL" clId="{ADD1F49C-DB67-4646-98CB-E664B418EFDF}" dt="2021-11-24T16:02:58.577" v="10851" actId="20577"/>
        <pc:sldMkLst>
          <pc:docMk/>
          <pc:sldMk cId="2959897941" sldId="1322"/>
        </pc:sldMkLst>
        <pc:spChg chg="add del mod">
          <ac:chgData name="Elizabeth Mower" userId="df19f973-6034-45e2-bb95-54e064a329e1" providerId="ADAL" clId="{ADD1F49C-DB67-4646-98CB-E664B418EFDF}" dt="2021-11-24T02:03:43.222" v="6452" actId="6264"/>
          <ac:spMkLst>
            <pc:docMk/>
            <pc:sldMk cId="2959897941" sldId="1322"/>
            <ac:spMk id="2" creationId="{EEDB1EF7-893C-4104-BF05-C3DE2FD36C40}"/>
          </ac:spMkLst>
        </pc:spChg>
        <pc:spChg chg="mod ord">
          <ac:chgData name="Elizabeth Mower" userId="df19f973-6034-45e2-bb95-54e064a329e1" providerId="ADAL" clId="{ADD1F49C-DB67-4646-98CB-E664B418EFDF}" dt="2021-11-24T16:02:58.577" v="10851" actId="20577"/>
          <ac:spMkLst>
            <pc:docMk/>
            <pc:sldMk cId="2959897941" sldId="1322"/>
            <ac:spMk id="3" creationId="{00000000-0000-0000-0000-000000000000}"/>
          </ac:spMkLst>
        </pc:spChg>
        <pc:spChg chg="add del mod">
          <ac:chgData name="Elizabeth Mower" userId="df19f973-6034-45e2-bb95-54e064a329e1" providerId="ADAL" clId="{ADD1F49C-DB67-4646-98CB-E664B418EFDF}" dt="2021-11-24T02:03:43.222" v="6452" actId="6264"/>
          <ac:spMkLst>
            <pc:docMk/>
            <pc:sldMk cId="2959897941" sldId="1322"/>
            <ac:spMk id="4" creationId="{EA929589-D2E4-4C04-8E18-A41F503BDB49}"/>
          </ac:spMkLst>
        </pc:spChg>
        <pc:spChg chg="mod">
          <ac:chgData name="Elizabeth Mower" userId="df19f973-6034-45e2-bb95-54e064a329e1" providerId="ADAL" clId="{ADD1F49C-DB67-4646-98CB-E664B418EFDF}" dt="2021-11-24T02:03:47.178" v="6453" actId="207"/>
          <ac:spMkLst>
            <pc:docMk/>
            <pc:sldMk cId="2959897941" sldId="1322"/>
            <ac:spMk id="8" creationId="{8DB15D72-F147-4BCB-A54A-242F2AD6D173}"/>
          </ac:spMkLst>
        </pc:spChg>
        <pc:spChg chg="mod ord">
          <ac:chgData name="Elizabeth Mower" userId="df19f973-6034-45e2-bb95-54e064a329e1" providerId="ADAL" clId="{ADD1F49C-DB67-4646-98CB-E664B418EFDF}" dt="2021-11-24T02:03:43.222" v="6452" actId="6264"/>
          <ac:spMkLst>
            <pc:docMk/>
            <pc:sldMk cId="2959897941" sldId="1322"/>
            <ac:spMk id="13" creationId="{9FB7D36F-6E54-4149-B99E-216B9B911991}"/>
          </ac:spMkLst>
        </pc:spChg>
        <pc:picChg chg="mod">
          <ac:chgData name="Elizabeth Mower" userId="df19f973-6034-45e2-bb95-54e064a329e1" providerId="ADAL" clId="{ADD1F49C-DB67-4646-98CB-E664B418EFDF}" dt="2021-11-24T16:02:29.614" v="10844" actId="962"/>
          <ac:picMkLst>
            <pc:docMk/>
            <pc:sldMk cId="2959897941" sldId="1322"/>
            <ac:picMk id="9" creationId="{E6AB6D59-6DEB-498A-8D81-CED994277D0E}"/>
          </ac:picMkLst>
        </pc:picChg>
        <pc:picChg chg="mod">
          <ac:chgData name="Elizabeth Mower" userId="df19f973-6034-45e2-bb95-54e064a329e1" providerId="ADAL" clId="{ADD1F49C-DB67-4646-98CB-E664B418EFDF}" dt="2021-11-23T18:59:56.176" v="247" actId="962"/>
          <ac:picMkLst>
            <pc:docMk/>
            <pc:sldMk cId="2959897941" sldId="1322"/>
            <ac:picMk id="14" creationId="{E5B3DA65-2B01-491A-9FC9-1D5FA6F8C029}"/>
          </ac:picMkLst>
        </pc:picChg>
        <pc:picChg chg="del">
          <ac:chgData name="Elizabeth Mower" userId="df19f973-6034-45e2-bb95-54e064a329e1" providerId="ADAL" clId="{ADD1F49C-DB67-4646-98CB-E664B418EFDF}" dt="2021-11-23T18:59:09.766" v="166" actId="478"/>
          <ac:picMkLst>
            <pc:docMk/>
            <pc:sldMk cId="2959897941" sldId="1322"/>
            <ac:picMk id="15" creationId="{F8ADECAF-057F-4534-B9F4-2F42BD4120CF}"/>
          </ac:picMkLst>
        </pc:picChg>
      </pc:sldChg>
      <pc:sldChg chg="addSp delSp modSp mod chgLayout">
        <pc:chgData name="Elizabeth Mower" userId="df19f973-6034-45e2-bb95-54e064a329e1" providerId="ADAL" clId="{ADD1F49C-DB67-4646-98CB-E664B418EFDF}" dt="2021-11-24T16:03:57.377" v="10962" actId="962"/>
        <pc:sldMkLst>
          <pc:docMk/>
          <pc:sldMk cId="1986989490" sldId="1323"/>
        </pc:sldMkLst>
        <pc:spChg chg="add del mod">
          <ac:chgData name="Elizabeth Mower" userId="df19f973-6034-45e2-bb95-54e064a329e1" providerId="ADAL" clId="{ADD1F49C-DB67-4646-98CB-E664B418EFDF}" dt="2021-11-24T02:03:52.574" v="6454" actId="6264"/>
          <ac:spMkLst>
            <pc:docMk/>
            <pc:sldMk cId="1986989490" sldId="1323"/>
            <ac:spMk id="2" creationId="{F5886853-4FD6-4B58-AD62-C8899663EC9E}"/>
          </ac:spMkLst>
        </pc:spChg>
        <pc:spChg chg="mod ord">
          <ac:chgData name="Elizabeth Mower" userId="df19f973-6034-45e2-bb95-54e064a329e1" providerId="ADAL" clId="{ADD1F49C-DB67-4646-98CB-E664B418EFDF}" dt="2021-11-24T02:03:52.574" v="6454" actId="6264"/>
          <ac:spMkLst>
            <pc:docMk/>
            <pc:sldMk cId="1986989490" sldId="1323"/>
            <ac:spMk id="3" creationId="{00000000-0000-0000-0000-000000000000}"/>
          </ac:spMkLst>
        </pc:spChg>
        <pc:spChg chg="add del mod">
          <ac:chgData name="Elizabeth Mower" userId="df19f973-6034-45e2-bb95-54e064a329e1" providerId="ADAL" clId="{ADD1F49C-DB67-4646-98CB-E664B418EFDF}" dt="2021-11-24T02:03:52.574" v="6454" actId="6264"/>
          <ac:spMkLst>
            <pc:docMk/>
            <pc:sldMk cId="1986989490" sldId="1323"/>
            <ac:spMk id="5" creationId="{1126EDE7-355F-4D19-8D26-44FE787A57A0}"/>
          </ac:spMkLst>
        </pc:spChg>
        <pc:spChg chg="mod">
          <ac:chgData name="Elizabeth Mower" userId="df19f973-6034-45e2-bb95-54e064a329e1" providerId="ADAL" clId="{ADD1F49C-DB67-4646-98CB-E664B418EFDF}" dt="2021-11-24T02:03:55.756" v="6455" actId="207"/>
          <ac:spMkLst>
            <pc:docMk/>
            <pc:sldMk cId="1986989490" sldId="1323"/>
            <ac:spMk id="8" creationId="{8DB15D72-F147-4BCB-A54A-242F2AD6D173}"/>
          </ac:spMkLst>
        </pc:spChg>
        <pc:spChg chg="mod ord">
          <ac:chgData name="Elizabeth Mower" userId="df19f973-6034-45e2-bb95-54e064a329e1" providerId="ADAL" clId="{ADD1F49C-DB67-4646-98CB-E664B418EFDF}" dt="2021-11-24T02:03:52.574" v="6454" actId="6264"/>
          <ac:spMkLst>
            <pc:docMk/>
            <pc:sldMk cId="1986989490" sldId="1323"/>
            <ac:spMk id="13" creationId="{9FB7D36F-6E54-4149-B99E-216B9B911991}"/>
          </ac:spMkLst>
        </pc:spChg>
        <pc:picChg chg="mod">
          <ac:chgData name="Elizabeth Mower" userId="df19f973-6034-45e2-bb95-54e064a329e1" providerId="ADAL" clId="{ADD1F49C-DB67-4646-98CB-E664B418EFDF}" dt="2021-11-24T16:03:39.982" v="10852" actId="962"/>
          <ac:picMkLst>
            <pc:docMk/>
            <pc:sldMk cId="1986989490" sldId="1323"/>
            <ac:picMk id="9" creationId="{E6AB6D59-6DEB-498A-8D81-CED994277D0E}"/>
          </ac:picMkLst>
        </pc:picChg>
        <pc:picChg chg="mod">
          <ac:chgData name="Elizabeth Mower" userId="df19f973-6034-45e2-bb95-54e064a329e1" providerId="ADAL" clId="{ADD1F49C-DB67-4646-98CB-E664B418EFDF}" dt="2021-11-24T16:03:57.377" v="10962" actId="962"/>
          <ac:picMkLst>
            <pc:docMk/>
            <pc:sldMk cId="1986989490" sldId="1323"/>
            <ac:picMk id="10" creationId="{7B36A7AE-57EE-463E-BB83-6022011E1B6E}"/>
          </ac:picMkLst>
        </pc:picChg>
      </pc:sldChg>
      <pc:sldChg chg="addSp delSp modSp mod chgLayout">
        <pc:chgData name="Elizabeth Mower" userId="df19f973-6034-45e2-bb95-54e064a329e1" providerId="ADAL" clId="{ADD1F49C-DB67-4646-98CB-E664B418EFDF}" dt="2021-11-24T16:45:14.178" v="12343"/>
        <pc:sldMkLst>
          <pc:docMk/>
          <pc:sldMk cId="2556447949" sldId="1324"/>
        </pc:sldMkLst>
        <pc:spChg chg="add del mod">
          <ac:chgData name="Elizabeth Mower" userId="df19f973-6034-45e2-bb95-54e064a329e1" providerId="ADAL" clId="{ADD1F49C-DB67-4646-98CB-E664B418EFDF}" dt="2021-11-24T02:04:02.305" v="6456" actId="6264"/>
          <ac:spMkLst>
            <pc:docMk/>
            <pc:sldMk cId="2556447949" sldId="1324"/>
            <ac:spMk id="2" creationId="{015F162B-0BB0-445A-9F37-622C3F3C0CAA}"/>
          </ac:spMkLst>
        </pc:spChg>
        <pc:spChg chg="mod ord">
          <ac:chgData name="Elizabeth Mower" userId="df19f973-6034-45e2-bb95-54e064a329e1" providerId="ADAL" clId="{ADD1F49C-DB67-4646-98CB-E664B418EFDF}" dt="2021-11-24T16:04:23.702" v="10976" actId="14"/>
          <ac:spMkLst>
            <pc:docMk/>
            <pc:sldMk cId="2556447949" sldId="1324"/>
            <ac:spMk id="3" creationId="{00000000-0000-0000-0000-000000000000}"/>
          </ac:spMkLst>
        </pc:spChg>
        <pc:spChg chg="add del mod">
          <ac:chgData name="Elizabeth Mower" userId="df19f973-6034-45e2-bb95-54e064a329e1" providerId="ADAL" clId="{ADD1F49C-DB67-4646-98CB-E664B418EFDF}" dt="2021-11-24T02:04:02.305" v="6456" actId="6264"/>
          <ac:spMkLst>
            <pc:docMk/>
            <pc:sldMk cId="2556447949" sldId="1324"/>
            <ac:spMk id="4" creationId="{397C67BE-538E-4F4B-ABEA-5866A934E025}"/>
          </ac:spMkLst>
        </pc:spChg>
        <pc:spChg chg="mod">
          <ac:chgData name="Elizabeth Mower" userId="df19f973-6034-45e2-bb95-54e064a329e1" providerId="ADAL" clId="{ADD1F49C-DB67-4646-98CB-E664B418EFDF}" dt="2021-11-24T02:04:05.649" v="6457" actId="207"/>
          <ac:spMkLst>
            <pc:docMk/>
            <pc:sldMk cId="2556447949" sldId="1324"/>
            <ac:spMk id="8" creationId="{8DB15D72-F147-4BCB-A54A-242F2AD6D173}"/>
          </ac:spMkLst>
        </pc:spChg>
        <pc:spChg chg="mod ord">
          <ac:chgData name="Elizabeth Mower" userId="df19f973-6034-45e2-bb95-54e064a329e1" providerId="ADAL" clId="{ADD1F49C-DB67-4646-98CB-E664B418EFDF}" dt="2021-11-24T16:04:14.266" v="10974" actId="20577"/>
          <ac:spMkLst>
            <pc:docMk/>
            <pc:sldMk cId="2556447949" sldId="1324"/>
            <ac:spMk id="13" creationId="{9FB7D36F-6E54-4149-B99E-216B9B911991}"/>
          </ac:spMkLst>
        </pc:spChg>
        <pc:picChg chg="mod">
          <ac:chgData name="Elizabeth Mower" userId="df19f973-6034-45e2-bb95-54e064a329e1" providerId="ADAL" clId="{ADD1F49C-DB67-4646-98CB-E664B418EFDF}" dt="2021-11-24T16:04:27.958" v="10977" actId="962"/>
          <ac:picMkLst>
            <pc:docMk/>
            <pc:sldMk cId="2556447949" sldId="1324"/>
            <ac:picMk id="9" creationId="{E6AB6D59-6DEB-498A-8D81-CED994277D0E}"/>
          </ac:picMkLst>
        </pc:picChg>
        <pc:picChg chg="mod ord">
          <ac:chgData name="Elizabeth Mower" userId="df19f973-6034-45e2-bb95-54e064a329e1" providerId="ADAL" clId="{ADD1F49C-DB67-4646-98CB-E664B418EFDF}" dt="2021-11-24T16:45:14.178" v="12343"/>
          <ac:picMkLst>
            <pc:docMk/>
            <pc:sldMk cId="2556447949" sldId="1324"/>
            <ac:picMk id="11" creationId="{70E04331-5471-414E-B0F4-0288E882356A}"/>
          </ac:picMkLst>
        </pc:picChg>
        <pc:picChg chg="mod">
          <ac:chgData name="Elizabeth Mower" userId="df19f973-6034-45e2-bb95-54e064a329e1" providerId="ADAL" clId="{ADD1F49C-DB67-4646-98CB-E664B418EFDF}" dt="2021-11-24T16:04:59.607" v="11121" actId="962"/>
          <ac:picMkLst>
            <pc:docMk/>
            <pc:sldMk cId="2556447949" sldId="1324"/>
            <ac:picMk id="12" creationId="{9363F2DF-EF1D-4AAE-B387-7078D2AA26E2}"/>
          </ac:picMkLst>
        </pc:picChg>
        <pc:picChg chg="mod ord">
          <ac:chgData name="Elizabeth Mower" userId="df19f973-6034-45e2-bb95-54e064a329e1" providerId="ADAL" clId="{ADD1F49C-DB67-4646-98CB-E664B418EFDF}" dt="2021-11-24T16:45:12.083" v="12342"/>
          <ac:picMkLst>
            <pc:docMk/>
            <pc:sldMk cId="2556447949" sldId="1324"/>
            <ac:picMk id="14" creationId="{490E5ACB-5496-4940-8DF1-04D77CABF002}"/>
          </ac:picMkLst>
        </pc:picChg>
      </pc:sldChg>
      <pc:sldChg chg="addSp delSp modSp mod chgLayout">
        <pc:chgData name="Elizabeth Mower" userId="df19f973-6034-45e2-bb95-54e064a329e1" providerId="ADAL" clId="{ADD1F49C-DB67-4646-98CB-E664B418EFDF}" dt="2021-11-24T16:38:02.575" v="12250" actId="962"/>
        <pc:sldMkLst>
          <pc:docMk/>
          <pc:sldMk cId="1212312875" sldId="1325"/>
        </pc:sldMkLst>
        <pc:spChg chg="add del mod">
          <ac:chgData name="Elizabeth Mower" userId="df19f973-6034-45e2-bb95-54e064a329e1" providerId="ADAL" clId="{ADD1F49C-DB67-4646-98CB-E664B418EFDF}" dt="2021-11-24T02:04:10.329" v="6458" actId="6264"/>
          <ac:spMkLst>
            <pc:docMk/>
            <pc:sldMk cId="1212312875" sldId="1325"/>
            <ac:spMk id="2" creationId="{5D43F4D2-8D52-4316-BC4E-BEA0E6C09B6B}"/>
          </ac:spMkLst>
        </pc:spChg>
        <pc:spChg chg="mod ord">
          <ac:chgData name="Elizabeth Mower" userId="df19f973-6034-45e2-bb95-54e064a329e1" providerId="ADAL" clId="{ADD1F49C-DB67-4646-98CB-E664B418EFDF}" dt="2021-11-24T16:06:56.776" v="11465" actId="20577"/>
          <ac:spMkLst>
            <pc:docMk/>
            <pc:sldMk cId="1212312875" sldId="1325"/>
            <ac:spMk id="3" creationId="{00000000-0000-0000-0000-000000000000}"/>
          </ac:spMkLst>
        </pc:spChg>
        <pc:spChg chg="add del mod">
          <ac:chgData name="Elizabeth Mower" userId="df19f973-6034-45e2-bb95-54e064a329e1" providerId="ADAL" clId="{ADD1F49C-DB67-4646-98CB-E664B418EFDF}" dt="2021-11-24T02:04:10.329" v="6458" actId="6264"/>
          <ac:spMkLst>
            <pc:docMk/>
            <pc:sldMk cId="1212312875" sldId="1325"/>
            <ac:spMk id="4" creationId="{0130D228-B89E-4C71-92BC-6D63E1356085}"/>
          </ac:spMkLst>
        </pc:spChg>
        <pc:spChg chg="mod">
          <ac:chgData name="Elizabeth Mower" userId="df19f973-6034-45e2-bb95-54e064a329e1" providerId="ADAL" clId="{ADD1F49C-DB67-4646-98CB-E664B418EFDF}" dt="2021-11-24T02:04:15.045" v="6459" actId="207"/>
          <ac:spMkLst>
            <pc:docMk/>
            <pc:sldMk cId="1212312875" sldId="1325"/>
            <ac:spMk id="8" creationId="{8DB15D72-F147-4BCB-A54A-242F2AD6D173}"/>
          </ac:spMkLst>
        </pc:spChg>
        <pc:spChg chg="mod ord">
          <ac:chgData name="Elizabeth Mower" userId="df19f973-6034-45e2-bb95-54e064a329e1" providerId="ADAL" clId="{ADD1F49C-DB67-4646-98CB-E664B418EFDF}" dt="2021-11-24T02:04:10.329" v="6458" actId="6264"/>
          <ac:spMkLst>
            <pc:docMk/>
            <pc:sldMk cId="1212312875" sldId="1325"/>
            <ac:spMk id="13" creationId="{9FB7D36F-6E54-4149-B99E-216B9B911991}"/>
          </ac:spMkLst>
        </pc:spChg>
        <pc:picChg chg="mod">
          <ac:chgData name="Elizabeth Mower" userId="df19f973-6034-45e2-bb95-54e064a329e1" providerId="ADAL" clId="{ADD1F49C-DB67-4646-98CB-E664B418EFDF}" dt="2021-11-24T16:38:02.575" v="12250" actId="962"/>
          <ac:picMkLst>
            <pc:docMk/>
            <pc:sldMk cId="1212312875" sldId="1325"/>
            <ac:picMk id="9" creationId="{E6AB6D59-6DEB-498A-8D81-CED994277D0E}"/>
          </ac:picMkLst>
        </pc:picChg>
        <pc:picChg chg="mod">
          <ac:chgData name="Elizabeth Mower" userId="df19f973-6034-45e2-bb95-54e064a329e1" providerId="ADAL" clId="{ADD1F49C-DB67-4646-98CB-E664B418EFDF}" dt="2021-11-24T16:06:44.217" v="11463" actId="962"/>
          <ac:picMkLst>
            <pc:docMk/>
            <pc:sldMk cId="1212312875" sldId="1325"/>
            <ac:picMk id="10" creationId="{BDB9DF37-390D-4B83-ADCC-9A2438F15152}"/>
          </ac:picMkLst>
        </pc:picChg>
      </pc:sldChg>
      <pc:sldChg chg="addSp delSp modSp mod chgLayout">
        <pc:chgData name="Elizabeth Mower" userId="df19f973-6034-45e2-bb95-54e064a329e1" providerId="ADAL" clId="{ADD1F49C-DB67-4646-98CB-E664B418EFDF}" dt="2021-11-24T16:38:55.783" v="12255" actId="12385"/>
        <pc:sldMkLst>
          <pc:docMk/>
          <pc:sldMk cId="1406218432" sldId="1326"/>
        </pc:sldMkLst>
        <pc:spChg chg="mod ord">
          <ac:chgData name="Elizabeth Mower" userId="df19f973-6034-45e2-bb95-54e064a329e1" providerId="ADAL" clId="{ADD1F49C-DB67-4646-98CB-E664B418EFDF}" dt="2021-11-24T16:24:32.242" v="11992" actId="207"/>
          <ac:spMkLst>
            <pc:docMk/>
            <pc:sldMk cId="1406218432" sldId="1326"/>
            <ac:spMk id="3" creationId="{00000000-0000-0000-0000-000000000000}"/>
          </ac:spMkLst>
        </pc:spChg>
        <pc:spChg chg="add del mod">
          <ac:chgData name="Elizabeth Mower" userId="df19f973-6034-45e2-bb95-54e064a329e1" providerId="ADAL" clId="{ADD1F49C-DB67-4646-98CB-E664B418EFDF}" dt="2021-11-24T02:04:32.957" v="6463" actId="6264"/>
          <ac:spMkLst>
            <pc:docMk/>
            <pc:sldMk cId="1406218432" sldId="1326"/>
            <ac:spMk id="4" creationId="{FAB9AE50-8DD3-4B73-A4FC-6066E91DAA59}"/>
          </ac:spMkLst>
        </pc:spChg>
        <pc:spChg chg="add del mod">
          <ac:chgData name="Elizabeth Mower" userId="df19f973-6034-45e2-bb95-54e064a329e1" providerId="ADAL" clId="{ADD1F49C-DB67-4646-98CB-E664B418EFDF}" dt="2021-11-24T02:04:32.957" v="6463" actId="6264"/>
          <ac:spMkLst>
            <pc:docMk/>
            <pc:sldMk cId="1406218432" sldId="1326"/>
            <ac:spMk id="5" creationId="{49ED3028-7040-463E-95E4-43FE624CCABF}"/>
          </ac:spMkLst>
        </pc:spChg>
        <pc:spChg chg="mod">
          <ac:chgData name="Elizabeth Mower" userId="df19f973-6034-45e2-bb95-54e064a329e1" providerId="ADAL" clId="{ADD1F49C-DB67-4646-98CB-E664B418EFDF}" dt="2021-11-24T02:04:40.273" v="6464" actId="207"/>
          <ac:spMkLst>
            <pc:docMk/>
            <pc:sldMk cId="1406218432" sldId="1326"/>
            <ac:spMk id="8" creationId="{8DB15D72-F147-4BCB-A54A-242F2AD6D173}"/>
          </ac:spMkLst>
        </pc:spChg>
        <pc:spChg chg="mod ord">
          <ac:chgData name="Elizabeth Mower" userId="df19f973-6034-45e2-bb95-54e064a329e1" providerId="ADAL" clId="{ADD1F49C-DB67-4646-98CB-E664B418EFDF}" dt="2021-11-24T02:04:32.957" v="6463" actId="6264"/>
          <ac:spMkLst>
            <pc:docMk/>
            <pc:sldMk cId="1406218432" sldId="1326"/>
            <ac:spMk id="13" creationId="{9FB7D36F-6E54-4149-B99E-216B9B911991}"/>
          </ac:spMkLst>
        </pc:spChg>
        <pc:graphicFrameChg chg="mod modGraphic">
          <ac:chgData name="Elizabeth Mower" userId="df19f973-6034-45e2-bb95-54e064a329e1" providerId="ADAL" clId="{ADD1F49C-DB67-4646-98CB-E664B418EFDF}" dt="2021-11-24T16:38:55.783" v="12255" actId="12385"/>
          <ac:graphicFrameMkLst>
            <pc:docMk/>
            <pc:sldMk cId="1406218432" sldId="1326"/>
            <ac:graphicFrameMk id="2" creationId="{86B4EF29-0C32-422D-8243-756E05CC6D93}"/>
          </ac:graphicFrameMkLst>
        </pc:graphicFrameChg>
        <pc:picChg chg="mod">
          <ac:chgData name="Elizabeth Mower" userId="df19f973-6034-45e2-bb95-54e064a329e1" providerId="ADAL" clId="{ADD1F49C-DB67-4646-98CB-E664B418EFDF}" dt="2021-11-24T16:22:33.564" v="11518" actId="962"/>
          <ac:picMkLst>
            <pc:docMk/>
            <pc:sldMk cId="1406218432" sldId="1326"/>
            <ac:picMk id="9" creationId="{E6AB6D59-6DEB-498A-8D81-CED994277D0E}"/>
          </ac:picMkLst>
        </pc:picChg>
      </pc:sldChg>
      <pc:sldChg chg="addSp delSp modSp mod setBg addCm modCm chgLayout">
        <pc:chgData name="Elizabeth Mower" userId="df19f973-6034-45e2-bb95-54e064a329e1" providerId="ADAL" clId="{ADD1F49C-DB67-4646-98CB-E664B418EFDF}" dt="2021-11-24T16:33:29.337" v="12155"/>
        <pc:sldMkLst>
          <pc:docMk/>
          <pc:sldMk cId="2541828394" sldId="1327"/>
        </pc:sldMkLst>
        <pc:spChg chg="mod ord">
          <ac:chgData name="Elizabeth Mower" userId="df19f973-6034-45e2-bb95-54e064a329e1" providerId="ADAL" clId="{ADD1F49C-DB67-4646-98CB-E664B418EFDF}" dt="2021-11-24T16:32:10.214" v="11994" actId="20577"/>
          <ac:spMkLst>
            <pc:docMk/>
            <pc:sldMk cId="2541828394" sldId="1327"/>
            <ac:spMk id="3" creationId="{00000000-0000-0000-0000-000000000000}"/>
          </ac:spMkLst>
        </pc:spChg>
        <pc:spChg chg="add del mod">
          <ac:chgData name="Elizabeth Mower" userId="df19f973-6034-45e2-bb95-54e064a329e1" providerId="ADAL" clId="{ADD1F49C-DB67-4646-98CB-E664B418EFDF}" dt="2021-11-24T02:04:46.211" v="6465" actId="6264"/>
          <ac:spMkLst>
            <pc:docMk/>
            <pc:sldMk cId="2541828394" sldId="1327"/>
            <ac:spMk id="4" creationId="{8E60F0F0-CF29-402B-9FF9-BE258B8EF15A}"/>
          </ac:spMkLst>
        </pc:spChg>
        <pc:spChg chg="add del mod">
          <ac:chgData name="Elizabeth Mower" userId="df19f973-6034-45e2-bb95-54e064a329e1" providerId="ADAL" clId="{ADD1F49C-DB67-4646-98CB-E664B418EFDF}" dt="2021-11-24T02:04:46.211" v="6465" actId="6264"/>
          <ac:spMkLst>
            <pc:docMk/>
            <pc:sldMk cId="2541828394" sldId="1327"/>
            <ac:spMk id="5" creationId="{3F400D29-2EBE-4C75-979D-2029A2184B4C}"/>
          </ac:spMkLst>
        </pc:spChg>
        <pc:spChg chg="mod">
          <ac:chgData name="Elizabeth Mower" userId="df19f973-6034-45e2-bb95-54e064a329e1" providerId="ADAL" clId="{ADD1F49C-DB67-4646-98CB-E664B418EFDF}" dt="2021-11-24T02:04:49.594" v="6467" actId="207"/>
          <ac:spMkLst>
            <pc:docMk/>
            <pc:sldMk cId="2541828394" sldId="1327"/>
            <ac:spMk id="8" creationId="{8DB15D72-F147-4BCB-A54A-242F2AD6D173}"/>
          </ac:spMkLst>
        </pc:spChg>
        <pc:spChg chg="mod ord">
          <ac:chgData name="Elizabeth Mower" userId="df19f973-6034-45e2-bb95-54e064a329e1" providerId="ADAL" clId="{ADD1F49C-DB67-4646-98CB-E664B418EFDF}" dt="2021-11-24T02:04:46.211" v="6465" actId="6264"/>
          <ac:spMkLst>
            <pc:docMk/>
            <pc:sldMk cId="2541828394" sldId="1327"/>
            <ac:spMk id="13" creationId="{9FB7D36F-6E54-4149-B99E-216B9B911991}"/>
          </ac:spMkLst>
        </pc:spChg>
        <pc:picChg chg="mod">
          <ac:chgData name="Elizabeth Mower" userId="df19f973-6034-45e2-bb95-54e064a329e1" providerId="ADAL" clId="{ADD1F49C-DB67-4646-98CB-E664B418EFDF}" dt="2021-11-24T16:33:04.658" v="12152" actId="962"/>
          <ac:picMkLst>
            <pc:docMk/>
            <pc:sldMk cId="2541828394" sldId="1327"/>
            <ac:picMk id="2" creationId="{F7A86345-CB86-4A4C-A44D-10EE1A81C624}"/>
          </ac:picMkLst>
        </pc:picChg>
        <pc:picChg chg="mod">
          <ac:chgData name="Elizabeth Mower" userId="df19f973-6034-45e2-bb95-54e064a329e1" providerId="ADAL" clId="{ADD1F49C-DB67-4646-98CB-E664B418EFDF}" dt="2021-11-24T16:32:40.422" v="11995" actId="962"/>
          <ac:picMkLst>
            <pc:docMk/>
            <pc:sldMk cId="2541828394" sldId="1327"/>
            <ac:picMk id="9" creationId="{E6AB6D59-6DEB-498A-8D81-CED994277D0E}"/>
          </ac:picMkLst>
        </pc:picChg>
        <pc:picChg chg="del">
          <ac:chgData name="Elizabeth Mower" userId="df19f973-6034-45e2-bb95-54e064a329e1" providerId="ADAL" clId="{ADD1F49C-DB67-4646-98CB-E664B418EFDF}" dt="2021-11-23T19:01:58.250" v="248" actId="478"/>
          <ac:picMkLst>
            <pc:docMk/>
            <pc:sldMk cId="2541828394" sldId="1327"/>
            <ac:picMk id="26" creationId="{A5E9CCAE-9D56-451F-9FAD-2FFD7762B8E5}"/>
          </ac:picMkLst>
        </pc:picChg>
      </pc:sldChg>
      <pc:sldChg chg="addSp delSp modSp mod chgLayout">
        <pc:chgData name="Elizabeth Mower" userId="df19f973-6034-45e2-bb95-54e064a329e1" providerId="ADAL" clId="{ADD1F49C-DB67-4646-98CB-E664B418EFDF}" dt="2021-11-24T16:36:23.652" v="12205" actId="20577"/>
        <pc:sldMkLst>
          <pc:docMk/>
          <pc:sldMk cId="2752179932" sldId="1328"/>
        </pc:sldMkLst>
        <pc:spChg chg="add del mod">
          <ac:chgData name="Elizabeth Mower" userId="df19f973-6034-45e2-bb95-54e064a329e1" providerId="ADAL" clId="{ADD1F49C-DB67-4646-98CB-E664B418EFDF}" dt="2021-11-24T02:05:04.362" v="6470" actId="6264"/>
          <ac:spMkLst>
            <pc:docMk/>
            <pc:sldMk cId="2752179932" sldId="1328"/>
            <ac:spMk id="2" creationId="{3DA1FFA6-6E67-4D56-812F-DACBDBBBE6C1}"/>
          </ac:spMkLst>
        </pc:spChg>
        <pc:spChg chg="add del mod">
          <ac:chgData name="Elizabeth Mower" userId="df19f973-6034-45e2-bb95-54e064a329e1" providerId="ADAL" clId="{ADD1F49C-DB67-4646-98CB-E664B418EFDF}" dt="2021-11-24T02:05:04.362" v="6470" actId="6264"/>
          <ac:spMkLst>
            <pc:docMk/>
            <pc:sldMk cId="2752179932" sldId="1328"/>
            <ac:spMk id="3" creationId="{C9F8CDE9-AFC4-419C-95FE-FC54D09279A7}"/>
          </ac:spMkLst>
        </pc:spChg>
        <pc:spChg chg="add mod">
          <ac:chgData name="Elizabeth Mower" userId="df19f973-6034-45e2-bb95-54e064a329e1" providerId="ADAL" clId="{ADD1F49C-DB67-4646-98CB-E664B418EFDF}" dt="2021-11-24T16:36:23.652" v="12205" actId="20577"/>
          <ac:spMkLst>
            <pc:docMk/>
            <pc:sldMk cId="2752179932" sldId="1328"/>
            <ac:spMk id="4" creationId="{8D16495D-3CCD-4E22-9212-7A46B9C3F3FF}"/>
          </ac:spMkLst>
        </pc:spChg>
        <pc:spChg chg="mod">
          <ac:chgData name="Elizabeth Mower" userId="df19f973-6034-45e2-bb95-54e064a329e1" providerId="ADAL" clId="{ADD1F49C-DB67-4646-98CB-E664B418EFDF}" dt="2021-11-24T02:05:08.331" v="6471" actId="207"/>
          <ac:spMkLst>
            <pc:docMk/>
            <pc:sldMk cId="2752179932" sldId="1328"/>
            <ac:spMk id="8" creationId="{8DB15D72-F147-4BCB-A54A-242F2AD6D173}"/>
          </ac:spMkLst>
        </pc:spChg>
        <pc:spChg chg="mod ord">
          <ac:chgData name="Elizabeth Mower" userId="df19f973-6034-45e2-bb95-54e064a329e1" providerId="ADAL" clId="{ADD1F49C-DB67-4646-98CB-E664B418EFDF}" dt="2021-11-24T02:05:04.362" v="6470" actId="6264"/>
          <ac:spMkLst>
            <pc:docMk/>
            <pc:sldMk cId="2752179932" sldId="1328"/>
            <ac:spMk id="13" creationId="{9FB7D36F-6E54-4149-B99E-216B9B911991}"/>
          </ac:spMkLst>
        </pc:spChg>
        <pc:graphicFrameChg chg="add mod">
          <ac:chgData name="Elizabeth Mower" userId="df19f973-6034-45e2-bb95-54e064a329e1" providerId="ADAL" clId="{ADD1F49C-DB67-4646-98CB-E664B418EFDF}" dt="2021-11-24T16:36:13.114" v="12203" actId="962"/>
          <ac:graphicFrameMkLst>
            <pc:docMk/>
            <pc:sldMk cId="2752179932" sldId="1328"/>
            <ac:graphicFrameMk id="10" creationId="{94A63194-8338-4AD3-880F-76AE70EFF744}"/>
          </ac:graphicFrameMkLst>
        </pc:graphicFrameChg>
        <pc:graphicFrameChg chg="del mod ord">
          <ac:chgData name="Elizabeth Mower" userId="df19f973-6034-45e2-bb95-54e064a329e1" providerId="ADAL" clId="{ADD1F49C-DB67-4646-98CB-E664B418EFDF}" dt="2021-11-24T16:35:07.712" v="12195" actId="478"/>
          <ac:graphicFrameMkLst>
            <pc:docMk/>
            <pc:sldMk cId="2752179932" sldId="1328"/>
            <ac:graphicFrameMk id="15" creationId="{65231622-AB13-4DA4-BECF-A3A693A1CE53}"/>
          </ac:graphicFrameMkLst>
        </pc:graphicFrameChg>
        <pc:picChg chg="mod">
          <ac:chgData name="Elizabeth Mower" userId="df19f973-6034-45e2-bb95-54e064a329e1" providerId="ADAL" clId="{ADD1F49C-DB67-4646-98CB-E664B418EFDF}" dt="2021-11-23T19:32:13.675" v="256" actId="962"/>
          <ac:picMkLst>
            <pc:docMk/>
            <pc:sldMk cId="2752179932" sldId="1328"/>
            <ac:picMk id="9" creationId="{E6AB6D59-6DEB-498A-8D81-CED994277D0E}"/>
          </ac:picMkLst>
        </pc:picChg>
      </pc:sldChg>
      <pc:sldChg chg="addSp delSp modSp mod chgLayout">
        <pc:chgData name="Elizabeth Mower" userId="df19f973-6034-45e2-bb95-54e064a329e1" providerId="ADAL" clId="{ADD1F49C-DB67-4646-98CB-E664B418EFDF}" dt="2021-11-24T16:37:44.640" v="12247" actId="962"/>
        <pc:sldMkLst>
          <pc:docMk/>
          <pc:sldMk cId="4016450364" sldId="1329"/>
        </pc:sldMkLst>
        <pc:spChg chg="add del mod">
          <ac:chgData name="Elizabeth Mower" userId="df19f973-6034-45e2-bb95-54e064a329e1" providerId="ADAL" clId="{ADD1F49C-DB67-4646-98CB-E664B418EFDF}" dt="2021-11-24T02:05:20.578" v="6474" actId="6264"/>
          <ac:spMkLst>
            <pc:docMk/>
            <pc:sldMk cId="4016450364" sldId="1329"/>
            <ac:spMk id="2" creationId="{BFB348C5-8451-4333-938E-A3B41FEABBFF}"/>
          </ac:spMkLst>
        </pc:spChg>
        <pc:spChg chg="mod ord">
          <ac:chgData name="Elizabeth Mower" userId="df19f973-6034-45e2-bb95-54e064a329e1" providerId="ADAL" clId="{ADD1F49C-DB67-4646-98CB-E664B418EFDF}" dt="2021-11-24T02:05:20.625" v="6475" actId="27636"/>
          <ac:spMkLst>
            <pc:docMk/>
            <pc:sldMk cId="4016450364" sldId="1329"/>
            <ac:spMk id="3" creationId="{00000000-0000-0000-0000-000000000000}"/>
          </ac:spMkLst>
        </pc:spChg>
        <pc:spChg chg="add del mod">
          <ac:chgData name="Elizabeth Mower" userId="df19f973-6034-45e2-bb95-54e064a329e1" providerId="ADAL" clId="{ADD1F49C-DB67-4646-98CB-E664B418EFDF}" dt="2021-11-24T02:05:20.578" v="6474" actId="6264"/>
          <ac:spMkLst>
            <pc:docMk/>
            <pc:sldMk cId="4016450364" sldId="1329"/>
            <ac:spMk id="4" creationId="{5230F8DC-9CC0-4655-9080-CE3490E605C1}"/>
          </ac:spMkLst>
        </pc:spChg>
        <pc:spChg chg="mod">
          <ac:chgData name="Elizabeth Mower" userId="df19f973-6034-45e2-bb95-54e064a329e1" providerId="ADAL" clId="{ADD1F49C-DB67-4646-98CB-E664B418EFDF}" dt="2021-11-24T02:05:24.406" v="6476" actId="207"/>
          <ac:spMkLst>
            <pc:docMk/>
            <pc:sldMk cId="4016450364" sldId="1329"/>
            <ac:spMk id="8" creationId="{8DB15D72-F147-4BCB-A54A-242F2AD6D173}"/>
          </ac:spMkLst>
        </pc:spChg>
        <pc:spChg chg="mod ord">
          <ac:chgData name="Elizabeth Mower" userId="df19f973-6034-45e2-bb95-54e064a329e1" providerId="ADAL" clId="{ADD1F49C-DB67-4646-98CB-E664B418EFDF}" dt="2021-11-24T02:05:20.578" v="6474" actId="6264"/>
          <ac:spMkLst>
            <pc:docMk/>
            <pc:sldMk cId="4016450364" sldId="1329"/>
            <ac:spMk id="13" creationId="{9FB7D36F-6E54-4149-B99E-216B9B911991}"/>
          </ac:spMkLst>
        </pc:spChg>
        <pc:picChg chg="mod">
          <ac:chgData name="Elizabeth Mower" userId="df19f973-6034-45e2-bb95-54e064a329e1" providerId="ADAL" clId="{ADD1F49C-DB67-4646-98CB-E664B418EFDF}" dt="2021-11-24T16:37:44.640" v="12247" actId="962"/>
          <ac:picMkLst>
            <pc:docMk/>
            <pc:sldMk cId="4016450364" sldId="1329"/>
            <ac:picMk id="9" creationId="{E6AB6D59-6DEB-498A-8D81-CED994277D0E}"/>
          </ac:picMkLst>
        </pc:picChg>
      </pc:sldChg>
      <pc:sldChg chg="addSp delSp modSp del mod chgLayout">
        <pc:chgData name="Elizabeth Mower" userId="df19f973-6034-45e2-bb95-54e064a329e1" providerId="ADAL" clId="{ADD1F49C-DB67-4646-98CB-E664B418EFDF}" dt="2021-11-23T21:10:47.252" v="2509" actId="2696"/>
        <pc:sldMkLst>
          <pc:docMk/>
          <pc:sldMk cId="2027292652" sldId="1330"/>
        </pc:sldMkLst>
        <pc:spChg chg="add del">
          <ac:chgData name="Elizabeth Mower" userId="df19f973-6034-45e2-bb95-54e064a329e1" providerId="ADAL" clId="{ADD1F49C-DB67-4646-98CB-E664B418EFDF}" dt="2021-11-23T21:04:48.985" v="2445" actId="6264"/>
          <ac:spMkLst>
            <pc:docMk/>
            <pc:sldMk cId="2027292652" sldId="1330"/>
            <ac:spMk id="2" creationId="{9A36F79C-5E12-4530-867C-7880EA162BD2}"/>
          </ac:spMkLst>
        </pc:spChg>
        <pc:spChg chg="add del mod">
          <ac:chgData name="Elizabeth Mower" userId="df19f973-6034-45e2-bb95-54e064a329e1" providerId="ADAL" clId="{ADD1F49C-DB67-4646-98CB-E664B418EFDF}" dt="2021-11-23T21:04:48.985" v="2445" actId="6264"/>
          <ac:spMkLst>
            <pc:docMk/>
            <pc:sldMk cId="2027292652" sldId="1330"/>
            <ac:spMk id="3" creationId="{A1B6803B-F57B-4532-8A20-992D83BD8F48}"/>
          </ac:spMkLst>
        </pc:spChg>
        <pc:spChg chg="mod">
          <ac:chgData name="Elizabeth Mower" userId="df19f973-6034-45e2-bb95-54e064a329e1" providerId="ADAL" clId="{ADD1F49C-DB67-4646-98CB-E664B418EFDF}" dt="2021-11-23T18:52:48.834" v="37" actId="962"/>
          <ac:spMkLst>
            <pc:docMk/>
            <pc:sldMk cId="2027292652" sldId="1330"/>
            <ac:spMk id="4" creationId="{0659746E-2106-46FC-80D5-997C6E9470DD}"/>
          </ac:spMkLst>
        </pc:spChg>
        <pc:spChg chg="add del mod ord">
          <ac:chgData name="Elizabeth Mower" userId="df19f973-6034-45e2-bb95-54e064a329e1" providerId="ADAL" clId="{ADD1F49C-DB67-4646-98CB-E664B418EFDF}" dt="2021-11-23T21:04:48.985" v="2445" actId="6264"/>
          <ac:spMkLst>
            <pc:docMk/>
            <pc:sldMk cId="2027292652" sldId="1330"/>
            <ac:spMk id="7" creationId="{EC77B13C-4314-43DC-91B4-0E49106F5847}"/>
          </ac:spMkLst>
        </pc:spChg>
        <pc:spChg chg="mod ord">
          <ac:chgData name="Elizabeth Mower" userId="df19f973-6034-45e2-bb95-54e064a329e1" providerId="ADAL" clId="{ADD1F49C-DB67-4646-98CB-E664B418EFDF}" dt="2021-11-23T21:04:48.985" v="2445" actId="6264"/>
          <ac:spMkLst>
            <pc:docMk/>
            <pc:sldMk cId="2027292652" sldId="1330"/>
            <ac:spMk id="8" creationId="{37B686CC-71DD-4032-AC68-E51E0E75D27F}"/>
          </ac:spMkLst>
        </pc:spChg>
        <pc:spChg chg="add del mod ord">
          <ac:chgData name="Elizabeth Mower" userId="df19f973-6034-45e2-bb95-54e064a329e1" providerId="ADAL" clId="{ADD1F49C-DB67-4646-98CB-E664B418EFDF}" dt="2021-11-23T21:04:48.985" v="2445" actId="6264"/>
          <ac:spMkLst>
            <pc:docMk/>
            <pc:sldMk cId="2027292652" sldId="1330"/>
            <ac:spMk id="10" creationId="{B3EAD573-6B54-4A6C-9124-8324236028F1}"/>
          </ac:spMkLst>
        </pc:spChg>
        <pc:spChg chg="add del mod ord">
          <ac:chgData name="Elizabeth Mower" userId="df19f973-6034-45e2-bb95-54e064a329e1" providerId="ADAL" clId="{ADD1F49C-DB67-4646-98CB-E664B418EFDF}" dt="2021-11-23T21:04:48.985" v="2445" actId="6264"/>
          <ac:spMkLst>
            <pc:docMk/>
            <pc:sldMk cId="2027292652" sldId="1330"/>
            <ac:spMk id="11" creationId="{9E5DC806-54BB-4503-9E36-DB1D0C5960D4}"/>
          </ac:spMkLst>
        </pc:spChg>
        <pc:spChg chg="add del mod ord">
          <ac:chgData name="Elizabeth Mower" userId="df19f973-6034-45e2-bb95-54e064a329e1" providerId="ADAL" clId="{ADD1F49C-DB67-4646-98CB-E664B418EFDF}" dt="2021-11-23T21:04:48.985" v="2445" actId="6264"/>
          <ac:spMkLst>
            <pc:docMk/>
            <pc:sldMk cId="2027292652" sldId="1330"/>
            <ac:spMk id="14" creationId="{0B4FBE7A-F9F9-46A5-B832-B6F2AD9FF2EF}"/>
          </ac:spMkLst>
        </pc:spChg>
      </pc:sldChg>
      <pc:sldChg chg="addSp delSp modSp mod setBg chgLayout">
        <pc:chgData name="Elizabeth Mower" userId="df19f973-6034-45e2-bb95-54e064a329e1" providerId="ADAL" clId="{ADD1F49C-DB67-4646-98CB-E664B418EFDF}" dt="2021-11-24T02:02:35.890" v="6442" actId="962"/>
        <pc:sldMkLst>
          <pc:docMk/>
          <pc:sldMk cId="2523032269" sldId="1331"/>
        </pc:sldMkLst>
        <pc:spChg chg="add del mod">
          <ac:chgData name="Elizabeth Mower" userId="df19f973-6034-45e2-bb95-54e064a329e1" providerId="ADAL" clId="{ADD1F49C-DB67-4646-98CB-E664B418EFDF}" dt="2021-11-24T02:01:00.052" v="6386" actId="6264"/>
          <ac:spMkLst>
            <pc:docMk/>
            <pc:sldMk cId="2523032269" sldId="1331"/>
            <ac:spMk id="2" creationId="{7868297A-C940-48D8-A532-94BA3189B1C3}"/>
          </ac:spMkLst>
        </pc:spChg>
        <pc:spChg chg="mod ord">
          <ac:chgData name="Elizabeth Mower" userId="df19f973-6034-45e2-bb95-54e064a329e1" providerId="ADAL" clId="{ADD1F49C-DB67-4646-98CB-E664B418EFDF}" dt="2021-11-24T02:02:15.177" v="6441" actId="20577"/>
          <ac:spMkLst>
            <pc:docMk/>
            <pc:sldMk cId="2523032269" sldId="1331"/>
            <ac:spMk id="3" creationId="{00000000-0000-0000-0000-000000000000}"/>
          </ac:spMkLst>
        </pc:spChg>
        <pc:spChg chg="add del mod">
          <ac:chgData name="Elizabeth Mower" userId="df19f973-6034-45e2-bb95-54e064a329e1" providerId="ADAL" clId="{ADD1F49C-DB67-4646-98CB-E664B418EFDF}" dt="2021-11-24T02:01:00.052" v="6386" actId="6264"/>
          <ac:spMkLst>
            <pc:docMk/>
            <pc:sldMk cId="2523032269" sldId="1331"/>
            <ac:spMk id="4" creationId="{98BA738F-2D5D-4155-BC01-8A757FC53481}"/>
          </ac:spMkLst>
        </pc:spChg>
        <pc:spChg chg="add del mod">
          <ac:chgData name="Elizabeth Mower" userId="df19f973-6034-45e2-bb95-54e064a329e1" providerId="ADAL" clId="{ADD1F49C-DB67-4646-98CB-E664B418EFDF}" dt="2021-11-24T02:01:10.070" v="6414" actId="6264"/>
          <ac:spMkLst>
            <pc:docMk/>
            <pc:sldMk cId="2523032269" sldId="1331"/>
            <ac:spMk id="5" creationId="{CE848109-E4F5-436B-8709-D5D9692051D4}"/>
          </ac:spMkLst>
        </pc:spChg>
        <pc:spChg chg="add del mod">
          <ac:chgData name="Elizabeth Mower" userId="df19f973-6034-45e2-bb95-54e064a329e1" providerId="ADAL" clId="{ADD1F49C-DB67-4646-98CB-E664B418EFDF}" dt="2021-11-24T02:01:10.070" v="6414" actId="6264"/>
          <ac:spMkLst>
            <pc:docMk/>
            <pc:sldMk cId="2523032269" sldId="1331"/>
            <ac:spMk id="6" creationId="{62ECD994-8CC4-48F1-80D6-CCB7049330E3}"/>
          </ac:spMkLst>
        </pc:spChg>
        <pc:spChg chg="mod">
          <ac:chgData name="Elizabeth Mower" userId="df19f973-6034-45e2-bb95-54e064a329e1" providerId="ADAL" clId="{ADD1F49C-DB67-4646-98CB-E664B418EFDF}" dt="2021-11-24T02:01:14.409" v="6415" actId="207"/>
          <ac:spMkLst>
            <pc:docMk/>
            <pc:sldMk cId="2523032269" sldId="1331"/>
            <ac:spMk id="8" creationId="{8DB15D72-F147-4BCB-A54A-242F2AD6D173}"/>
          </ac:spMkLst>
        </pc:spChg>
        <pc:spChg chg="mod ord">
          <ac:chgData name="Elizabeth Mower" userId="df19f973-6034-45e2-bb95-54e064a329e1" providerId="ADAL" clId="{ADD1F49C-DB67-4646-98CB-E664B418EFDF}" dt="2021-11-24T02:01:59.836" v="6437" actId="20577"/>
          <ac:spMkLst>
            <pc:docMk/>
            <pc:sldMk cId="2523032269" sldId="1331"/>
            <ac:spMk id="13" creationId="{9FB7D36F-6E54-4149-B99E-216B9B911991}"/>
          </ac:spMkLst>
        </pc:spChg>
        <pc:picChg chg="del">
          <ac:chgData name="Elizabeth Mower" userId="df19f973-6034-45e2-bb95-54e064a329e1" providerId="ADAL" clId="{ADD1F49C-DB67-4646-98CB-E664B418EFDF}" dt="2021-11-23T18:58:28.644" v="154" actId="478"/>
          <ac:picMkLst>
            <pc:docMk/>
            <pc:sldMk cId="2523032269" sldId="1331"/>
            <ac:picMk id="7" creationId="{F6A2718C-F4D8-4AD3-BF0C-0422729B7ADA}"/>
          </ac:picMkLst>
        </pc:picChg>
        <pc:picChg chg="mod">
          <ac:chgData name="Elizabeth Mower" userId="df19f973-6034-45e2-bb95-54e064a329e1" providerId="ADAL" clId="{ADD1F49C-DB67-4646-98CB-E664B418EFDF}" dt="2021-11-24T02:02:35.890" v="6442" actId="962"/>
          <ac:picMkLst>
            <pc:docMk/>
            <pc:sldMk cId="2523032269" sldId="1331"/>
            <ac:picMk id="9" creationId="{E6AB6D59-6DEB-498A-8D81-CED994277D0E}"/>
          </ac:picMkLst>
        </pc:picChg>
      </pc:sldChg>
      <pc:sldChg chg="addSp delSp modSp mod setBg chgLayout">
        <pc:chgData name="Elizabeth Mower" userId="df19f973-6034-45e2-bb95-54e064a329e1" providerId="ADAL" clId="{ADD1F49C-DB67-4646-98CB-E664B418EFDF}" dt="2021-11-24T16:34:43.822" v="12193" actId="20577"/>
        <pc:sldMkLst>
          <pc:docMk/>
          <pc:sldMk cId="117535246" sldId="1332"/>
        </pc:sldMkLst>
        <pc:spChg chg="add del mod">
          <ac:chgData name="Elizabeth Mower" userId="df19f973-6034-45e2-bb95-54e064a329e1" providerId="ADAL" clId="{ADD1F49C-DB67-4646-98CB-E664B418EFDF}" dt="2021-11-24T02:04:53.855" v="6468" actId="6264"/>
          <ac:spMkLst>
            <pc:docMk/>
            <pc:sldMk cId="117535246" sldId="1332"/>
            <ac:spMk id="2" creationId="{B7A2A647-6250-40F7-9D7B-A100537BB8D9}"/>
          </ac:spMkLst>
        </pc:spChg>
        <pc:spChg chg="mod ord">
          <ac:chgData name="Elizabeth Mower" userId="df19f973-6034-45e2-bb95-54e064a329e1" providerId="ADAL" clId="{ADD1F49C-DB67-4646-98CB-E664B418EFDF}" dt="2021-11-24T16:34:43.822" v="12193" actId="20577"/>
          <ac:spMkLst>
            <pc:docMk/>
            <pc:sldMk cId="117535246" sldId="1332"/>
            <ac:spMk id="3" creationId="{00000000-0000-0000-0000-000000000000}"/>
          </ac:spMkLst>
        </pc:spChg>
        <pc:spChg chg="add del mod">
          <ac:chgData name="Elizabeth Mower" userId="df19f973-6034-45e2-bb95-54e064a329e1" providerId="ADAL" clId="{ADD1F49C-DB67-4646-98CB-E664B418EFDF}" dt="2021-11-24T02:04:53.855" v="6468" actId="6264"/>
          <ac:spMkLst>
            <pc:docMk/>
            <pc:sldMk cId="117535246" sldId="1332"/>
            <ac:spMk id="4" creationId="{6DBCF959-241A-46F2-B436-02C54F700404}"/>
          </ac:spMkLst>
        </pc:spChg>
        <pc:spChg chg="mod">
          <ac:chgData name="Elizabeth Mower" userId="df19f973-6034-45e2-bb95-54e064a329e1" providerId="ADAL" clId="{ADD1F49C-DB67-4646-98CB-E664B418EFDF}" dt="2021-11-24T02:04:57.380" v="6469" actId="207"/>
          <ac:spMkLst>
            <pc:docMk/>
            <pc:sldMk cId="117535246" sldId="1332"/>
            <ac:spMk id="8" creationId="{8DB15D72-F147-4BCB-A54A-242F2AD6D173}"/>
          </ac:spMkLst>
        </pc:spChg>
        <pc:spChg chg="mod ord">
          <ac:chgData name="Elizabeth Mower" userId="df19f973-6034-45e2-bb95-54e064a329e1" providerId="ADAL" clId="{ADD1F49C-DB67-4646-98CB-E664B418EFDF}" dt="2021-11-24T16:33:59.207" v="12177" actId="20577"/>
          <ac:spMkLst>
            <pc:docMk/>
            <pc:sldMk cId="117535246" sldId="1332"/>
            <ac:spMk id="13" creationId="{9FB7D36F-6E54-4149-B99E-216B9B911991}"/>
          </ac:spMkLst>
        </pc:spChg>
        <pc:picChg chg="mod">
          <ac:chgData name="Elizabeth Mower" userId="df19f973-6034-45e2-bb95-54e064a329e1" providerId="ADAL" clId="{ADD1F49C-DB67-4646-98CB-E664B418EFDF}" dt="2021-11-24T16:34:30.188" v="12189" actId="962"/>
          <ac:picMkLst>
            <pc:docMk/>
            <pc:sldMk cId="117535246" sldId="1332"/>
            <ac:picMk id="9" creationId="{E6AB6D59-6DEB-498A-8D81-CED994277D0E}"/>
          </ac:picMkLst>
        </pc:picChg>
        <pc:picChg chg="del">
          <ac:chgData name="Elizabeth Mower" userId="df19f973-6034-45e2-bb95-54e064a329e1" providerId="ADAL" clId="{ADD1F49C-DB67-4646-98CB-E664B418EFDF}" dt="2021-11-23T19:02:09.372" v="252" actId="478"/>
          <ac:picMkLst>
            <pc:docMk/>
            <pc:sldMk cId="117535246" sldId="1332"/>
            <ac:picMk id="26" creationId="{A5E9CCAE-9D56-451F-9FAD-2FFD7762B8E5}"/>
          </ac:picMkLst>
        </pc:picChg>
      </pc:sldChg>
      <pc:sldChg chg="addSp delSp modSp mod chgLayout">
        <pc:chgData name="Elizabeth Mower" userId="df19f973-6034-45e2-bb95-54e064a329e1" providerId="ADAL" clId="{ADD1F49C-DB67-4646-98CB-E664B418EFDF}" dt="2021-11-24T16:37:35.185" v="12246" actId="6549"/>
        <pc:sldMkLst>
          <pc:docMk/>
          <pc:sldMk cId="3798763638" sldId="1333"/>
        </pc:sldMkLst>
        <pc:spChg chg="add del mod">
          <ac:chgData name="Elizabeth Mower" userId="df19f973-6034-45e2-bb95-54e064a329e1" providerId="ADAL" clId="{ADD1F49C-DB67-4646-98CB-E664B418EFDF}" dt="2021-11-24T02:05:12.560" v="6472" actId="6264"/>
          <ac:spMkLst>
            <pc:docMk/>
            <pc:sldMk cId="3798763638" sldId="1333"/>
            <ac:spMk id="2" creationId="{36283DA5-DEEE-44EE-B7F6-55E981F09DFC}"/>
          </ac:spMkLst>
        </pc:spChg>
        <pc:spChg chg="mod ord">
          <ac:chgData name="Elizabeth Mower" userId="df19f973-6034-45e2-bb95-54e064a329e1" providerId="ADAL" clId="{ADD1F49C-DB67-4646-98CB-E664B418EFDF}" dt="2021-11-24T16:37:35.185" v="12246" actId="6549"/>
          <ac:spMkLst>
            <pc:docMk/>
            <pc:sldMk cId="3798763638" sldId="1333"/>
            <ac:spMk id="3" creationId="{99DCC984-35E5-884B-B15B-19D02EC8AD09}"/>
          </ac:spMkLst>
        </pc:spChg>
        <pc:spChg chg="add del mod">
          <ac:chgData name="Elizabeth Mower" userId="df19f973-6034-45e2-bb95-54e064a329e1" providerId="ADAL" clId="{ADD1F49C-DB67-4646-98CB-E664B418EFDF}" dt="2021-11-24T02:05:12.560" v="6472" actId="6264"/>
          <ac:spMkLst>
            <pc:docMk/>
            <pc:sldMk cId="3798763638" sldId="1333"/>
            <ac:spMk id="4" creationId="{D3F9FF29-2CF6-4C6D-A0EB-725D13ABC328}"/>
          </ac:spMkLst>
        </pc:spChg>
        <pc:spChg chg="mod">
          <ac:chgData name="Elizabeth Mower" userId="df19f973-6034-45e2-bb95-54e064a329e1" providerId="ADAL" clId="{ADD1F49C-DB67-4646-98CB-E664B418EFDF}" dt="2021-11-24T02:05:15.420" v="6473" actId="207"/>
          <ac:spMkLst>
            <pc:docMk/>
            <pc:sldMk cId="3798763638" sldId="1333"/>
            <ac:spMk id="8" creationId="{8DB15D72-F147-4BCB-A54A-242F2AD6D173}"/>
          </ac:spMkLst>
        </pc:spChg>
        <pc:spChg chg="mod ord">
          <ac:chgData name="Elizabeth Mower" userId="df19f973-6034-45e2-bb95-54e064a329e1" providerId="ADAL" clId="{ADD1F49C-DB67-4646-98CB-E664B418EFDF}" dt="2021-11-24T16:37:13.678" v="12239" actId="20577"/>
          <ac:spMkLst>
            <pc:docMk/>
            <pc:sldMk cId="3798763638" sldId="1333"/>
            <ac:spMk id="13" creationId="{9FB7D36F-6E54-4149-B99E-216B9B911991}"/>
          </ac:spMkLst>
        </pc:spChg>
        <pc:picChg chg="mod">
          <ac:chgData name="Elizabeth Mower" userId="df19f973-6034-45e2-bb95-54e064a329e1" providerId="ADAL" clId="{ADD1F49C-DB67-4646-98CB-E664B418EFDF}" dt="2021-11-23T19:32:55.703" v="257" actId="962"/>
          <ac:picMkLst>
            <pc:docMk/>
            <pc:sldMk cId="3798763638" sldId="1333"/>
            <ac:picMk id="9" creationId="{E6AB6D59-6DEB-498A-8D81-CED994277D0E}"/>
          </ac:picMkLst>
        </pc:picChg>
      </pc:sldChg>
      <pc:sldChg chg="addSp delSp modSp mod chgLayout">
        <pc:chgData name="Elizabeth Mower" userId="df19f973-6034-45e2-bb95-54e064a329e1" providerId="ADAL" clId="{ADD1F49C-DB67-4646-98CB-E664B418EFDF}" dt="2021-11-24T16:45:34.952" v="12348"/>
        <pc:sldMkLst>
          <pc:docMk/>
          <pc:sldMk cId="1104166528" sldId="1334"/>
        </pc:sldMkLst>
        <pc:spChg chg="add del mod">
          <ac:chgData name="Elizabeth Mower" userId="df19f973-6034-45e2-bb95-54e064a329e1" providerId="ADAL" clId="{ADD1F49C-DB67-4646-98CB-E664B418EFDF}" dt="2021-11-24T02:04:21.950" v="6460" actId="6264"/>
          <ac:spMkLst>
            <pc:docMk/>
            <pc:sldMk cId="1104166528" sldId="1334"/>
            <ac:spMk id="2" creationId="{4DFBF575-BE5B-46E6-BD8C-49DBC3AB6980}"/>
          </ac:spMkLst>
        </pc:spChg>
        <pc:spChg chg="mod ord">
          <ac:chgData name="Elizabeth Mower" userId="df19f973-6034-45e2-bb95-54e064a329e1" providerId="ADAL" clId="{ADD1F49C-DB67-4646-98CB-E664B418EFDF}" dt="2021-11-24T16:19:12.219" v="11508" actId="20577"/>
          <ac:spMkLst>
            <pc:docMk/>
            <pc:sldMk cId="1104166528" sldId="1334"/>
            <ac:spMk id="3" creationId="{00000000-0000-0000-0000-000000000000}"/>
          </ac:spMkLst>
        </pc:spChg>
        <pc:spChg chg="add del mod">
          <ac:chgData name="Elizabeth Mower" userId="df19f973-6034-45e2-bb95-54e064a329e1" providerId="ADAL" clId="{ADD1F49C-DB67-4646-98CB-E664B418EFDF}" dt="2021-11-24T02:04:21.950" v="6460" actId="6264"/>
          <ac:spMkLst>
            <pc:docMk/>
            <pc:sldMk cId="1104166528" sldId="1334"/>
            <ac:spMk id="4" creationId="{207F73B1-57AB-473D-AC07-0B8277A95ABA}"/>
          </ac:spMkLst>
        </pc:spChg>
        <pc:spChg chg="mod">
          <ac:chgData name="Elizabeth Mower" userId="df19f973-6034-45e2-bb95-54e064a329e1" providerId="ADAL" clId="{ADD1F49C-DB67-4646-98CB-E664B418EFDF}" dt="2021-11-24T02:04:25.993" v="6462" actId="207"/>
          <ac:spMkLst>
            <pc:docMk/>
            <pc:sldMk cId="1104166528" sldId="1334"/>
            <ac:spMk id="8" creationId="{8DB15D72-F147-4BCB-A54A-242F2AD6D173}"/>
          </ac:spMkLst>
        </pc:spChg>
        <pc:spChg chg="add mod ord">
          <ac:chgData name="Elizabeth Mower" userId="df19f973-6034-45e2-bb95-54e064a329e1" providerId="ADAL" clId="{ADD1F49C-DB67-4646-98CB-E664B418EFDF}" dt="2021-11-24T16:45:34.952" v="12348"/>
          <ac:spMkLst>
            <pc:docMk/>
            <pc:sldMk cId="1104166528" sldId="1334"/>
            <ac:spMk id="10" creationId="{270AB05E-D545-4AF4-8D2B-0333D3DC60EB}"/>
          </ac:spMkLst>
        </pc:spChg>
        <pc:spChg chg="mod ord">
          <ac:chgData name="Elizabeth Mower" userId="df19f973-6034-45e2-bb95-54e064a329e1" providerId="ADAL" clId="{ADD1F49C-DB67-4646-98CB-E664B418EFDF}" dt="2021-11-24T16:07:06.643" v="11475" actId="20577"/>
          <ac:spMkLst>
            <pc:docMk/>
            <pc:sldMk cId="1104166528" sldId="1334"/>
            <ac:spMk id="13" creationId="{9FB7D36F-6E54-4149-B99E-216B9B911991}"/>
          </ac:spMkLst>
        </pc:spChg>
        <pc:picChg chg="mod">
          <ac:chgData name="Elizabeth Mower" userId="df19f973-6034-45e2-bb95-54e064a329e1" providerId="ADAL" clId="{ADD1F49C-DB67-4646-98CB-E664B418EFDF}" dt="2021-11-24T16:08:06.547" v="11486" actId="1076"/>
          <ac:picMkLst>
            <pc:docMk/>
            <pc:sldMk cId="1104166528" sldId="1334"/>
            <ac:picMk id="7" creationId="{E4F9D8B8-4DC4-8B44-9BE2-CF3D0C7C574B}"/>
          </ac:picMkLst>
        </pc:picChg>
        <pc:picChg chg="mod">
          <ac:chgData name="Elizabeth Mower" userId="df19f973-6034-45e2-bb95-54e064a329e1" providerId="ADAL" clId="{ADD1F49C-DB67-4646-98CB-E664B418EFDF}" dt="2021-11-24T16:19:41.974" v="11512" actId="962"/>
          <ac:picMkLst>
            <pc:docMk/>
            <pc:sldMk cId="1104166528" sldId="1334"/>
            <ac:picMk id="9" creationId="{E6AB6D59-6DEB-498A-8D81-CED994277D0E}"/>
          </ac:picMkLst>
        </pc:picChg>
      </pc:sldChg>
      <pc:sldChg chg="addSp delSp modSp add del mod chgLayout">
        <pc:chgData name="Elizabeth Mower" userId="df19f973-6034-45e2-bb95-54e064a329e1" providerId="ADAL" clId="{ADD1F49C-DB67-4646-98CB-E664B418EFDF}" dt="2021-11-23T21:12:11.897" v="2566" actId="47"/>
        <pc:sldMkLst>
          <pc:docMk/>
          <pc:sldMk cId="2793336976" sldId="1336"/>
        </pc:sldMkLst>
        <pc:spChg chg="add del mod">
          <ac:chgData name="Elizabeth Mower" userId="df19f973-6034-45e2-bb95-54e064a329e1" providerId="ADAL" clId="{ADD1F49C-DB67-4646-98CB-E664B418EFDF}" dt="2021-11-23T21:11:06.378" v="2512" actId="6264"/>
          <ac:spMkLst>
            <pc:docMk/>
            <pc:sldMk cId="2793336976" sldId="1336"/>
            <ac:spMk id="2" creationId="{D9EFDC19-E279-484A-AB26-DA6A67E11536}"/>
          </ac:spMkLst>
        </pc:spChg>
        <pc:spChg chg="mod ord">
          <ac:chgData name="Elizabeth Mower" userId="df19f973-6034-45e2-bb95-54e064a329e1" providerId="ADAL" clId="{ADD1F49C-DB67-4646-98CB-E664B418EFDF}" dt="2021-11-23T21:11:14.514" v="2513" actId="6264"/>
          <ac:spMkLst>
            <pc:docMk/>
            <pc:sldMk cId="2793336976" sldId="1336"/>
            <ac:spMk id="3" creationId="{26D26807-0837-254F-AF93-0109AB7DEE3F}"/>
          </ac:spMkLst>
        </pc:spChg>
        <pc:spChg chg="mod">
          <ac:chgData name="Elizabeth Mower" userId="df19f973-6034-45e2-bb95-54e064a329e1" providerId="ADAL" clId="{ADD1F49C-DB67-4646-98CB-E664B418EFDF}" dt="2021-11-23T21:11:03.504" v="2511" actId="207"/>
          <ac:spMkLst>
            <pc:docMk/>
            <pc:sldMk cId="2793336976" sldId="1336"/>
            <ac:spMk id="4" creationId="{0659746E-2106-46FC-80D5-997C6E9470DD}"/>
          </ac:spMkLst>
        </pc:spChg>
        <pc:spChg chg="add del mod ord">
          <ac:chgData name="Elizabeth Mower" userId="df19f973-6034-45e2-bb95-54e064a329e1" providerId="ADAL" clId="{ADD1F49C-DB67-4646-98CB-E664B418EFDF}" dt="2021-11-23T21:11:14.514" v="2513" actId="6264"/>
          <ac:spMkLst>
            <pc:docMk/>
            <pc:sldMk cId="2793336976" sldId="1336"/>
            <ac:spMk id="7" creationId="{E85A32F3-F492-495C-A569-6C968E97C0A5}"/>
          </ac:spMkLst>
        </pc:spChg>
        <pc:spChg chg="add del mod">
          <ac:chgData name="Elizabeth Mower" userId="df19f973-6034-45e2-bb95-54e064a329e1" providerId="ADAL" clId="{ADD1F49C-DB67-4646-98CB-E664B418EFDF}" dt="2021-11-23T21:11:14.514" v="2513" actId="6264"/>
          <ac:spMkLst>
            <pc:docMk/>
            <pc:sldMk cId="2793336976" sldId="1336"/>
            <ac:spMk id="8" creationId="{DA9330AE-541C-4585-A2CC-3A782DCB8916}"/>
          </ac:spMkLst>
        </pc:spChg>
        <pc:spChg chg="add mod ord">
          <ac:chgData name="Elizabeth Mower" userId="df19f973-6034-45e2-bb95-54e064a329e1" providerId="ADAL" clId="{ADD1F49C-DB67-4646-98CB-E664B418EFDF}" dt="2021-11-23T21:11:14.514" v="2513" actId="6264"/>
          <ac:spMkLst>
            <pc:docMk/>
            <pc:sldMk cId="2793336976" sldId="1336"/>
            <ac:spMk id="9" creationId="{B590FD08-3B0E-4601-AA77-62D7B7D63FBA}"/>
          </ac:spMkLst>
        </pc:spChg>
      </pc:sldChg>
      <pc:sldChg chg="addSp delSp modSp mod chgLayout">
        <pc:chgData name="Elizabeth Mower" userId="df19f973-6034-45e2-bb95-54e064a329e1" providerId="ADAL" clId="{ADD1F49C-DB67-4646-98CB-E664B418EFDF}" dt="2021-11-24T15:34:48.857" v="6494" actId="27636"/>
        <pc:sldMkLst>
          <pc:docMk/>
          <pc:sldMk cId="1068340228" sldId="1343"/>
        </pc:sldMkLst>
        <pc:spChg chg="mod ord">
          <ac:chgData name="Elizabeth Mower" userId="df19f973-6034-45e2-bb95-54e064a329e1" providerId="ADAL" clId="{ADD1F49C-DB67-4646-98CB-E664B418EFDF}" dt="2021-11-24T15:34:48.857" v="6494" actId="27636"/>
          <ac:spMkLst>
            <pc:docMk/>
            <pc:sldMk cId="1068340228" sldId="1343"/>
            <ac:spMk id="3" creationId="{00000000-0000-0000-0000-000000000000}"/>
          </ac:spMkLst>
        </pc:spChg>
        <pc:spChg chg="add del mod">
          <ac:chgData name="Elizabeth Mower" userId="df19f973-6034-45e2-bb95-54e064a329e1" providerId="ADAL" clId="{ADD1F49C-DB67-4646-98CB-E664B418EFDF}" dt="2021-11-24T01:46:46.122" v="4671"/>
          <ac:spMkLst>
            <pc:docMk/>
            <pc:sldMk cId="1068340228" sldId="1343"/>
            <ac:spMk id="5" creationId="{4E6387C3-E529-461D-859B-5F9C0FC1B174}"/>
          </ac:spMkLst>
        </pc:spChg>
        <pc:spChg chg="add del mod">
          <ac:chgData name="Elizabeth Mower" userId="df19f973-6034-45e2-bb95-54e064a329e1" providerId="ADAL" clId="{ADD1F49C-DB67-4646-98CB-E664B418EFDF}" dt="2021-11-24T01:46:46.122" v="4671"/>
          <ac:spMkLst>
            <pc:docMk/>
            <pc:sldMk cId="1068340228" sldId="1343"/>
            <ac:spMk id="6" creationId="{043D2728-41B6-4A5B-B011-EE1E4E9B651C}"/>
          </ac:spMkLst>
        </pc:spChg>
        <pc:spChg chg="add del mod">
          <ac:chgData name="Elizabeth Mower" userId="df19f973-6034-45e2-bb95-54e064a329e1" providerId="ADAL" clId="{ADD1F49C-DB67-4646-98CB-E664B418EFDF}" dt="2021-11-24T15:33:41.293" v="6477" actId="6264"/>
          <ac:spMkLst>
            <pc:docMk/>
            <pc:sldMk cId="1068340228" sldId="1343"/>
            <ac:spMk id="7" creationId="{5DE795E6-AD2C-47E8-A36B-0895DFDF8C69}"/>
          </ac:spMkLst>
        </pc:spChg>
        <pc:spChg chg="mod">
          <ac:chgData name="Elizabeth Mower" userId="df19f973-6034-45e2-bb95-54e064a329e1" providerId="ADAL" clId="{ADD1F49C-DB67-4646-98CB-E664B418EFDF}" dt="2021-11-24T01:45:54.176" v="4663" actId="207"/>
          <ac:spMkLst>
            <pc:docMk/>
            <pc:sldMk cId="1068340228" sldId="1343"/>
            <ac:spMk id="8" creationId="{8DB15D72-F147-4BCB-A54A-242F2AD6D173}"/>
          </ac:spMkLst>
        </pc:spChg>
        <pc:spChg chg="add mod">
          <ac:chgData name="Elizabeth Mower" userId="df19f973-6034-45e2-bb95-54e064a329e1" providerId="ADAL" clId="{ADD1F49C-DB67-4646-98CB-E664B418EFDF}" dt="2021-11-24T15:33:58.625" v="6479" actId="20577"/>
          <ac:spMkLst>
            <pc:docMk/>
            <pc:sldMk cId="1068340228" sldId="1343"/>
            <ac:spMk id="11" creationId="{4B6F7231-5046-446A-B8EB-33FF7E3D50D3}"/>
          </ac:spMkLst>
        </pc:spChg>
        <pc:spChg chg="add del mod">
          <ac:chgData name="Elizabeth Mower" userId="df19f973-6034-45e2-bb95-54e064a329e1" providerId="ADAL" clId="{ADD1F49C-DB67-4646-98CB-E664B418EFDF}" dt="2021-11-24T15:33:41.293" v="6477" actId="6264"/>
          <ac:spMkLst>
            <pc:docMk/>
            <pc:sldMk cId="1068340228" sldId="1343"/>
            <ac:spMk id="12" creationId="{FCE26CF8-EC9A-46D1-A88A-3760C508B133}"/>
          </ac:spMkLst>
        </pc:spChg>
        <pc:spChg chg="mod ord">
          <ac:chgData name="Elizabeth Mower" userId="df19f973-6034-45e2-bb95-54e064a329e1" providerId="ADAL" clId="{ADD1F49C-DB67-4646-98CB-E664B418EFDF}" dt="2021-11-24T15:33:41.293" v="6477" actId="6264"/>
          <ac:spMkLst>
            <pc:docMk/>
            <pc:sldMk cId="1068340228" sldId="1343"/>
            <ac:spMk id="13" creationId="{9FB7D36F-6E54-4149-B99E-216B9B911991}"/>
          </ac:spMkLst>
        </pc:spChg>
        <pc:graphicFrameChg chg="mod">
          <ac:chgData name="Elizabeth Mower" userId="df19f973-6034-45e2-bb95-54e064a329e1" providerId="ADAL" clId="{ADD1F49C-DB67-4646-98CB-E664B418EFDF}" dt="2021-11-23T21:53:26.620" v="3973" actId="962"/>
          <ac:graphicFrameMkLst>
            <pc:docMk/>
            <pc:sldMk cId="1068340228" sldId="1343"/>
            <ac:graphicFrameMk id="10" creationId="{495AF7C4-84C9-48A8-9F7F-F51CDF6BB4C2}"/>
          </ac:graphicFrameMkLst>
        </pc:graphicFrameChg>
        <pc:picChg chg="mod">
          <ac:chgData name="Elizabeth Mower" userId="df19f973-6034-45e2-bb95-54e064a329e1" providerId="ADAL" clId="{ADD1F49C-DB67-4646-98CB-E664B418EFDF}" dt="2021-11-23T18:57:40.345" v="141" actId="962"/>
          <ac:picMkLst>
            <pc:docMk/>
            <pc:sldMk cId="1068340228" sldId="1343"/>
            <ac:picMk id="4" creationId="{8FB9256A-3912-4BA2-B109-CB81E615E44A}"/>
          </ac:picMkLst>
        </pc:picChg>
        <pc:picChg chg="mod">
          <ac:chgData name="Elizabeth Mower" userId="df19f973-6034-45e2-bb95-54e064a329e1" providerId="ADAL" clId="{ADD1F49C-DB67-4646-98CB-E664B418EFDF}" dt="2021-11-23T21:53:44.888" v="3975" actId="962"/>
          <ac:picMkLst>
            <pc:docMk/>
            <pc:sldMk cId="1068340228" sldId="1343"/>
            <ac:picMk id="9" creationId="{E6AB6D59-6DEB-498A-8D81-CED994277D0E}"/>
          </ac:picMkLst>
        </pc:picChg>
      </pc:sldChg>
      <pc:sldChg chg="modSp">
        <pc:chgData name="Elizabeth Mower" userId="df19f973-6034-45e2-bb95-54e064a329e1" providerId="ADAL" clId="{ADD1F49C-DB67-4646-98CB-E664B418EFDF}" dt="2021-11-23T20:14:25.324" v="2253" actId="962"/>
        <pc:sldMkLst>
          <pc:docMk/>
          <pc:sldMk cId="3305471649" sldId="1345"/>
        </pc:sldMkLst>
        <pc:spChg chg="mod">
          <ac:chgData name="Elizabeth Mower" userId="df19f973-6034-45e2-bb95-54e064a329e1" providerId="ADAL" clId="{ADD1F49C-DB67-4646-98CB-E664B418EFDF}" dt="2021-11-23T19:38:14.545" v="844" actId="20577"/>
          <ac:spMkLst>
            <pc:docMk/>
            <pc:sldMk cId="3305471649" sldId="1345"/>
            <ac:spMk id="3" creationId="{2874E05D-7219-4EFB-8AF9-B8C26056999A}"/>
          </ac:spMkLst>
        </pc:spChg>
        <pc:picChg chg="mod">
          <ac:chgData name="Elizabeth Mower" userId="df19f973-6034-45e2-bb95-54e064a329e1" providerId="ADAL" clId="{ADD1F49C-DB67-4646-98CB-E664B418EFDF}" dt="2021-11-23T20:02:41.683" v="982" actId="962"/>
          <ac:picMkLst>
            <pc:docMk/>
            <pc:sldMk cId="3305471649" sldId="1345"/>
            <ac:picMk id="4" creationId="{D4608337-0F0C-4E2A-9701-2A86D2BD49B6}"/>
          </ac:picMkLst>
        </pc:picChg>
        <pc:picChg chg="mod">
          <ac:chgData name="Elizabeth Mower" userId="df19f973-6034-45e2-bb95-54e064a329e1" providerId="ADAL" clId="{ADD1F49C-DB67-4646-98CB-E664B418EFDF}" dt="2021-11-23T20:02:33.009" v="966" actId="962"/>
          <ac:picMkLst>
            <pc:docMk/>
            <pc:sldMk cId="3305471649" sldId="1345"/>
            <ac:picMk id="5" creationId="{345F80B8-3D6F-4F51-89EC-850095E4A085}"/>
          </ac:picMkLst>
        </pc:picChg>
        <pc:picChg chg="mod">
          <ac:chgData name="Elizabeth Mower" userId="df19f973-6034-45e2-bb95-54e064a329e1" providerId="ADAL" clId="{ADD1F49C-DB67-4646-98CB-E664B418EFDF}" dt="2021-11-23T20:14:24.471" v="2252" actId="962"/>
          <ac:picMkLst>
            <pc:docMk/>
            <pc:sldMk cId="3305471649" sldId="1345"/>
            <ac:picMk id="8" creationId="{6EFCC89D-B1E6-4656-9F6E-80EFF2B7CAA5}"/>
          </ac:picMkLst>
        </pc:picChg>
        <pc:picChg chg="mod">
          <ac:chgData name="Elizabeth Mower" userId="df19f973-6034-45e2-bb95-54e064a329e1" providerId="ADAL" clId="{ADD1F49C-DB67-4646-98CB-E664B418EFDF}" dt="2021-11-23T20:14:25.324" v="2253" actId="962"/>
          <ac:picMkLst>
            <pc:docMk/>
            <pc:sldMk cId="3305471649" sldId="1345"/>
            <ac:picMk id="9" creationId="{00B3315F-9F5D-488D-8495-61F3504E7456}"/>
          </ac:picMkLst>
        </pc:picChg>
      </pc:sldChg>
      <pc:sldChg chg="addSp delSp modSp mod ord addCm delCm modCm chgLayout">
        <pc:chgData name="Elizabeth Mower" userId="df19f973-6034-45e2-bb95-54e064a329e1" providerId="ADAL" clId="{ADD1F49C-DB67-4646-98CB-E664B418EFDF}" dt="2021-11-24T16:43:19.592" v="12330" actId="962"/>
        <pc:sldMkLst>
          <pc:docMk/>
          <pc:sldMk cId="3694528232" sldId="1347"/>
        </pc:sldMkLst>
        <pc:spChg chg="mod ord">
          <ac:chgData name="Elizabeth Mower" userId="df19f973-6034-45e2-bb95-54e064a329e1" providerId="ADAL" clId="{ADD1F49C-DB67-4646-98CB-E664B418EFDF}" dt="2021-11-23T21:01:26.311" v="2422"/>
          <ac:spMkLst>
            <pc:docMk/>
            <pc:sldMk cId="3694528232" sldId="1347"/>
            <ac:spMk id="2" creationId="{CE1FAD67-10B0-4359-9EFF-F912796D6984}"/>
          </ac:spMkLst>
        </pc:spChg>
        <pc:spChg chg="add del mod">
          <ac:chgData name="Elizabeth Mower" userId="df19f973-6034-45e2-bb95-54e064a329e1" providerId="ADAL" clId="{ADD1F49C-DB67-4646-98CB-E664B418EFDF}" dt="2021-11-23T21:01:26.311" v="2422"/>
          <ac:spMkLst>
            <pc:docMk/>
            <pc:sldMk cId="3694528232" sldId="1347"/>
            <ac:spMk id="3" creationId="{40193418-A2D9-46AA-A761-1D3BBB73F6EA}"/>
          </ac:spMkLst>
        </pc:spChg>
        <pc:spChg chg="add del mod">
          <ac:chgData name="Elizabeth Mower" userId="df19f973-6034-45e2-bb95-54e064a329e1" providerId="ADAL" clId="{ADD1F49C-DB67-4646-98CB-E664B418EFDF}" dt="2021-11-23T21:01:26.311" v="2422"/>
          <ac:spMkLst>
            <pc:docMk/>
            <pc:sldMk cId="3694528232" sldId="1347"/>
            <ac:spMk id="4" creationId="{1799DC99-282C-4A29-85C0-43845E495D05}"/>
          </ac:spMkLst>
        </pc:spChg>
        <pc:spChg chg="add del mod ord">
          <ac:chgData name="Elizabeth Mower" userId="df19f973-6034-45e2-bb95-54e064a329e1" providerId="ADAL" clId="{ADD1F49C-DB67-4646-98CB-E664B418EFDF}" dt="2021-11-23T21:01:26.311" v="2422"/>
          <ac:spMkLst>
            <pc:docMk/>
            <pc:sldMk cId="3694528232" sldId="1347"/>
            <ac:spMk id="5" creationId="{719B0D15-E102-401F-9926-E5AF4AE7209C}"/>
          </ac:spMkLst>
        </pc:spChg>
        <pc:spChg chg="mod ord">
          <ac:chgData name="Elizabeth Mower" userId="df19f973-6034-45e2-bb95-54e064a329e1" providerId="ADAL" clId="{ADD1F49C-DB67-4646-98CB-E664B418EFDF}" dt="2021-11-24T16:42:10.039" v="12305"/>
          <ac:spMkLst>
            <pc:docMk/>
            <pc:sldMk cId="3694528232" sldId="1347"/>
            <ac:spMk id="6" creationId="{1C010863-D9C3-482C-98C2-1D49F2A8D814}"/>
          </ac:spMkLst>
        </pc:spChg>
        <pc:spChg chg="add del mod ord">
          <ac:chgData name="Elizabeth Mower" userId="df19f973-6034-45e2-bb95-54e064a329e1" providerId="ADAL" clId="{ADD1F49C-DB67-4646-98CB-E664B418EFDF}" dt="2021-11-23T21:01:26.311" v="2422"/>
          <ac:spMkLst>
            <pc:docMk/>
            <pc:sldMk cId="3694528232" sldId="1347"/>
            <ac:spMk id="8" creationId="{58A8D5FC-68C8-4BE6-B591-D2DD6FDD3DE2}"/>
          </ac:spMkLst>
        </pc:spChg>
        <pc:spChg chg="add del mod">
          <ac:chgData name="Elizabeth Mower" userId="df19f973-6034-45e2-bb95-54e064a329e1" providerId="ADAL" clId="{ADD1F49C-DB67-4646-98CB-E664B418EFDF}" dt="2021-11-23T20:15:20.769" v="2259"/>
          <ac:spMkLst>
            <pc:docMk/>
            <pc:sldMk cId="3694528232" sldId="1347"/>
            <ac:spMk id="8" creationId="{673AD734-6FAC-4EF8-BFC6-46255A51D41F}"/>
          </ac:spMkLst>
        </pc:spChg>
        <pc:spChg chg="mod">
          <ac:chgData name="Elizabeth Mower" userId="df19f973-6034-45e2-bb95-54e064a329e1" providerId="ADAL" clId="{ADD1F49C-DB67-4646-98CB-E664B418EFDF}" dt="2021-11-23T21:02:12.356" v="2424" actId="207"/>
          <ac:spMkLst>
            <pc:docMk/>
            <pc:sldMk cId="3694528232" sldId="1347"/>
            <ac:spMk id="9" creationId="{50F3BF32-F7AB-4811-9D1D-A64FCD2D015F}"/>
          </ac:spMkLst>
        </pc:spChg>
        <pc:spChg chg="add del mod">
          <ac:chgData name="Elizabeth Mower" userId="df19f973-6034-45e2-bb95-54e064a329e1" providerId="ADAL" clId="{ADD1F49C-DB67-4646-98CB-E664B418EFDF}" dt="2021-11-24T16:42:51.191" v="12310" actId="478"/>
          <ac:spMkLst>
            <pc:docMk/>
            <pc:sldMk cId="3694528232" sldId="1347"/>
            <ac:spMk id="11" creationId="{1CBE241A-0B6B-4297-9D2A-F152B5A727C7}"/>
          </ac:spMkLst>
        </pc:spChg>
        <pc:spChg chg="add del mod">
          <ac:chgData name="Elizabeth Mower" userId="df19f973-6034-45e2-bb95-54e064a329e1" providerId="ADAL" clId="{ADD1F49C-DB67-4646-98CB-E664B418EFDF}" dt="2021-11-23T20:30:58.439" v="2280"/>
          <ac:spMkLst>
            <pc:docMk/>
            <pc:sldMk cId="3694528232" sldId="1347"/>
            <ac:spMk id="12" creationId="{6F558483-D199-41AC-BC9D-B349938C0DB6}"/>
          </ac:spMkLst>
        </pc:spChg>
        <pc:spChg chg="add del mod ord">
          <ac:chgData name="Elizabeth Mower" userId="df19f973-6034-45e2-bb95-54e064a329e1" providerId="ADAL" clId="{ADD1F49C-DB67-4646-98CB-E664B418EFDF}" dt="2021-11-23T21:01:26.311" v="2422"/>
          <ac:spMkLst>
            <pc:docMk/>
            <pc:sldMk cId="3694528232" sldId="1347"/>
            <ac:spMk id="12" creationId="{71A427B5-56FF-4390-B7E0-824DCB539D65}"/>
          </ac:spMkLst>
        </pc:spChg>
        <pc:spChg chg="add mod">
          <ac:chgData name="Elizabeth Mower" userId="df19f973-6034-45e2-bb95-54e064a329e1" providerId="ADAL" clId="{ADD1F49C-DB67-4646-98CB-E664B418EFDF}" dt="2021-11-24T16:43:19.592" v="12330" actId="962"/>
          <ac:spMkLst>
            <pc:docMk/>
            <pc:sldMk cId="3694528232" sldId="1347"/>
            <ac:spMk id="14" creationId="{B4C75527-DE9F-4008-9C10-DAE5AA7BD7BA}"/>
          </ac:spMkLst>
        </pc:spChg>
        <pc:spChg chg="add mod">
          <ac:chgData name="Elizabeth Mower" userId="df19f973-6034-45e2-bb95-54e064a329e1" providerId="ADAL" clId="{ADD1F49C-DB67-4646-98CB-E664B418EFDF}" dt="2021-11-24T16:43:16.753" v="12329" actId="962"/>
          <ac:spMkLst>
            <pc:docMk/>
            <pc:sldMk cId="3694528232" sldId="1347"/>
            <ac:spMk id="16" creationId="{E80B0D89-EED8-410B-9ED9-AD742A20CB09}"/>
          </ac:spMkLst>
        </pc:spChg>
        <pc:graphicFrameChg chg="mod modGraphic">
          <ac:chgData name="Elizabeth Mower" userId="df19f973-6034-45e2-bb95-54e064a329e1" providerId="ADAL" clId="{ADD1F49C-DB67-4646-98CB-E664B418EFDF}" dt="2021-11-24T16:41:37.544" v="12303" actId="572"/>
          <ac:graphicFrameMkLst>
            <pc:docMk/>
            <pc:sldMk cId="3694528232" sldId="1347"/>
            <ac:graphicFrameMk id="7" creationId="{27AC9652-5696-4BA5-B037-EA0E6380E0D7}"/>
          </ac:graphicFrameMkLst>
        </pc:graphicFrameChg>
        <pc:picChg chg="mod">
          <ac:chgData name="Elizabeth Mower" userId="df19f973-6034-45e2-bb95-54e064a329e1" providerId="ADAL" clId="{ADD1F49C-DB67-4646-98CB-E664B418EFDF}" dt="2021-11-23T20:14:35.834" v="2254" actId="962"/>
          <ac:picMkLst>
            <pc:docMk/>
            <pc:sldMk cId="3694528232" sldId="1347"/>
            <ac:picMk id="10" creationId="{D6A6FEC3-ACEA-42E7-8C36-6293E7AC6E73}"/>
          </ac:picMkLst>
        </pc:picChg>
      </pc:sldChg>
      <pc:sldChg chg="del">
        <pc:chgData name="Elizabeth Mower" userId="df19f973-6034-45e2-bb95-54e064a329e1" providerId="ADAL" clId="{ADD1F49C-DB67-4646-98CB-E664B418EFDF}" dt="2021-11-23T21:10:49.735" v="2510" actId="2696"/>
        <pc:sldMkLst>
          <pc:docMk/>
          <pc:sldMk cId="218557480" sldId="1348"/>
        </pc:sldMkLst>
      </pc:sldChg>
      <pc:sldChg chg="addSp delSp modSp new del mod">
        <pc:chgData name="Elizabeth Mower" userId="df19f973-6034-45e2-bb95-54e064a329e1" providerId="ADAL" clId="{ADD1F49C-DB67-4646-98CB-E664B418EFDF}" dt="2021-11-23T20:41:56.514" v="2358" actId="47"/>
        <pc:sldMkLst>
          <pc:docMk/>
          <pc:sldMk cId="2107346034" sldId="1349"/>
        </pc:sldMkLst>
        <pc:spChg chg="del">
          <ac:chgData name="Elizabeth Mower" userId="df19f973-6034-45e2-bb95-54e064a329e1" providerId="ADAL" clId="{ADD1F49C-DB67-4646-98CB-E664B418EFDF}" dt="2021-11-23T20:39:59.624" v="2310" actId="1957"/>
          <ac:spMkLst>
            <pc:docMk/>
            <pc:sldMk cId="2107346034" sldId="1349"/>
            <ac:spMk id="3" creationId="{5CC04D09-F62C-4B46-8EDE-2814D4107593}"/>
          </ac:spMkLst>
        </pc:spChg>
        <pc:graphicFrameChg chg="add mod">
          <ac:chgData name="Elizabeth Mower" userId="df19f973-6034-45e2-bb95-54e064a329e1" providerId="ADAL" clId="{ADD1F49C-DB67-4646-98CB-E664B418EFDF}" dt="2021-11-23T20:41:36.239" v="2357" actId="20577"/>
          <ac:graphicFrameMkLst>
            <pc:docMk/>
            <pc:sldMk cId="2107346034" sldId="1349"/>
            <ac:graphicFrameMk id="6" creationId="{3016F3D9-26C1-4111-BC9C-B9C06A9F8BBE}"/>
          </ac:graphicFrameMkLst>
        </pc:graphicFrameChg>
      </pc:sldChg>
      <pc:sldChg chg="addSp delSp modSp new mod chgLayout">
        <pc:chgData name="Elizabeth Mower" userId="df19f973-6034-45e2-bb95-54e064a329e1" providerId="ADAL" clId="{ADD1F49C-DB67-4646-98CB-E664B418EFDF}" dt="2021-11-24T16:46:46.518" v="12383" actId="20577"/>
        <pc:sldMkLst>
          <pc:docMk/>
          <pc:sldMk cId="2179969028" sldId="1349"/>
        </pc:sldMkLst>
        <pc:spChg chg="mod ord">
          <ac:chgData name="Elizabeth Mower" userId="df19f973-6034-45e2-bb95-54e064a329e1" providerId="ADAL" clId="{ADD1F49C-DB67-4646-98CB-E664B418EFDF}" dt="2021-11-24T16:46:46.518" v="12383" actId="20577"/>
          <ac:spMkLst>
            <pc:docMk/>
            <pc:sldMk cId="2179969028" sldId="1349"/>
            <ac:spMk id="2" creationId="{0D01310F-C6C9-4B34-8693-72A148F2068E}"/>
          </ac:spMkLst>
        </pc:spChg>
        <pc:spChg chg="del">
          <ac:chgData name="Elizabeth Mower" userId="df19f973-6034-45e2-bb95-54e064a329e1" providerId="ADAL" clId="{ADD1F49C-DB67-4646-98CB-E664B418EFDF}" dt="2021-11-23T21:05:50.955" v="2488"/>
          <ac:spMkLst>
            <pc:docMk/>
            <pc:sldMk cId="2179969028" sldId="1349"/>
            <ac:spMk id="3" creationId="{E08A3AA7-CF27-4A56-B2E3-67296EDFA963}"/>
          </ac:spMkLst>
        </pc:spChg>
        <pc:spChg chg="add mod">
          <ac:chgData name="Elizabeth Mower" userId="df19f973-6034-45e2-bb95-54e064a329e1" providerId="ADAL" clId="{ADD1F49C-DB67-4646-98CB-E664B418EFDF}" dt="2021-11-23T21:10:30.708" v="2508" actId="167"/>
          <ac:spMkLst>
            <pc:docMk/>
            <pc:sldMk cId="2179969028" sldId="1349"/>
            <ac:spMk id="4" creationId="{EEAEF4E8-3A8B-4B27-9DD6-387965C2F7EB}"/>
          </ac:spMkLst>
        </pc:spChg>
        <pc:spChg chg="add del mod">
          <ac:chgData name="Elizabeth Mower" userId="df19f973-6034-45e2-bb95-54e064a329e1" providerId="ADAL" clId="{ADD1F49C-DB67-4646-98CB-E664B418EFDF}" dt="2021-11-23T21:06:37.543" v="2491" actId="6264"/>
          <ac:spMkLst>
            <pc:docMk/>
            <pc:sldMk cId="2179969028" sldId="1349"/>
            <ac:spMk id="7" creationId="{5EA3EFD5-E852-47B9-986B-6E1F531F36CC}"/>
          </ac:spMkLst>
        </pc:spChg>
        <pc:spChg chg="add del mod">
          <ac:chgData name="Elizabeth Mower" userId="df19f973-6034-45e2-bb95-54e064a329e1" providerId="ADAL" clId="{ADD1F49C-DB67-4646-98CB-E664B418EFDF}" dt="2021-11-23T21:06:37.543" v="2491" actId="6264"/>
          <ac:spMkLst>
            <pc:docMk/>
            <pc:sldMk cId="2179969028" sldId="1349"/>
            <ac:spMk id="8" creationId="{D8B66D48-103D-4C14-9E2F-05CFA56C877D}"/>
          </ac:spMkLst>
        </pc:spChg>
        <pc:spChg chg="add mod ord">
          <ac:chgData name="Elizabeth Mower" userId="df19f973-6034-45e2-bb95-54e064a329e1" providerId="ADAL" clId="{ADD1F49C-DB67-4646-98CB-E664B418EFDF}" dt="2021-11-23T21:10:20.752" v="2507" actId="6264"/>
          <ac:spMkLst>
            <pc:docMk/>
            <pc:sldMk cId="2179969028" sldId="1349"/>
            <ac:spMk id="9" creationId="{46497E28-7D8D-4D6A-9FE4-5B53146FCE64}"/>
          </ac:spMkLst>
        </pc:spChg>
        <pc:spChg chg="add del mod">
          <ac:chgData name="Elizabeth Mower" userId="df19f973-6034-45e2-bb95-54e064a329e1" providerId="ADAL" clId="{ADD1F49C-DB67-4646-98CB-E664B418EFDF}" dt="2021-11-23T21:10:20.752" v="2507" actId="6264"/>
          <ac:spMkLst>
            <pc:docMk/>
            <pc:sldMk cId="2179969028" sldId="1349"/>
            <ac:spMk id="11" creationId="{AF51BE89-DB15-4ED4-BF8E-87BE521A64BA}"/>
          </ac:spMkLst>
        </pc:spChg>
        <pc:spChg chg="add del mod">
          <ac:chgData name="Elizabeth Mower" userId="df19f973-6034-45e2-bb95-54e064a329e1" providerId="ADAL" clId="{ADD1F49C-DB67-4646-98CB-E664B418EFDF}" dt="2021-11-23T21:10:20.752" v="2507" actId="6264"/>
          <ac:spMkLst>
            <pc:docMk/>
            <pc:sldMk cId="2179969028" sldId="1349"/>
            <ac:spMk id="12" creationId="{9BDEF857-9E2A-4815-A423-4A29EE1F2478}"/>
          </ac:spMkLst>
        </pc:spChg>
        <pc:graphicFrameChg chg="add del mod ord">
          <ac:chgData name="Elizabeth Mower" userId="df19f973-6034-45e2-bb95-54e064a329e1" providerId="ADAL" clId="{ADD1F49C-DB67-4646-98CB-E664B418EFDF}" dt="2021-11-23T21:06:40.760" v="2492" actId="21"/>
          <ac:graphicFrameMkLst>
            <pc:docMk/>
            <pc:sldMk cId="2179969028" sldId="1349"/>
            <ac:graphicFrameMk id="6" creationId="{1C5EBAE1-9F84-4B6E-AFAC-CB40AEA2F431}"/>
          </ac:graphicFrameMkLst>
        </pc:graphicFrameChg>
        <pc:graphicFrameChg chg="add mod">
          <ac:chgData name="Elizabeth Mower" userId="df19f973-6034-45e2-bb95-54e064a329e1" providerId="ADAL" clId="{ADD1F49C-DB67-4646-98CB-E664B418EFDF}" dt="2021-11-23T21:10:00.592" v="2499" actId="962"/>
          <ac:graphicFrameMkLst>
            <pc:docMk/>
            <pc:sldMk cId="2179969028" sldId="1349"/>
            <ac:graphicFrameMk id="10" creationId="{4AE25843-F13A-4C4B-A2F0-1D508FE6D841}"/>
          </ac:graphicFrameMkLst>
        </pc:graphicFrameChg>
        <pc:picChg chg="add mod">
          <ac:chgData name="Elizabeth Mower" userId="df19f973-6034-45e2-bb95-54e064a329e1" providerId="ADAL" clId="{ADD1F49C-DB67-4646-98CB-E664B418EFDF}" dt="2021-11-23T21:05:17.321" v="2448" actId="167"/>
          <ac:picMkLst>
            <pc:docMk/>
            <pc:sldMk cId="2179969028" sldId="1349"/>
            <ac:picMk id="5" creationId="{8F52DFA0-0885-4F93-9FCB-90AD7E7FC766}"/>
          </ac:picMkLst>
        </pc:picChg>
      </pc:sldChg>
      <pc:sldChg chg="modSp add del">
        <pc:chgData name="Elizabeth Mower" userId="df19f973-6034-45e2-bb95-54e064a329e1" providerId="ADAL" clId="{ADD1F49C-DB67-4646-98CB-E664B418EFDF}" dt="2021-11-23T18:41:31.316" v="22"/>
        <pc:sldMkLst>
          <pc:docMk/>
          <pc:sldMk cId="3249268991" sldId="1349"/>
        </pc:sldMkLst>
        <pc:spChg chg="mod">
          <ac:chgData name="Elizabeth Mower" userId="df19f973-6034-45e2-bb95-54e064a329e1" providerId="ADAL" clId="{ADD1F49C-DB67-4646-98CB-E664B418EFDF}" dt="2021-11-23T18:41:29.889" v="21" actId="27636"/>
          <ac:spMkLst>
            <pc:docMk/>
            <pc:sldMk cId="3249268991" sldId="1349"/>
            <ac:spMk id="2" creationId="{A2319F35-AF20-4A80-A141-05F043F74FFB}"/>
          </ac:spMkLst>
        </pc:spChg>
      </pc:sldChg>
      <pc:sldChg chg="modSp add del">
        <pc:chgData name="Elizabeth Mower" userId="df19f973-6034-45e2-bb95-54e064a329e1" providerId="ADAL" clId="{ADD1F49C-DB67-4646-98CB-E664B418EFDF}" dt="2021-11-23T20:09:56.921" v="2193" actId="2696"/>
        <pc:sldMkLst>
          <pc:docMk/>
          <pc:sldMk cId="4216010968" sldId="1349"/>
        </pc:sldMkLst>
        <pc:spChg chg="mod">
          <ac:chgData name="Elizabeth Mower" userId="df19f973-6034-45e2-bb95-54e064a329e1" providerId="ADAL" clId="{ADD1F49C-DB67-4646-98CB-E664B418EFDF}" dt="2021-11-23T20:09:55.566" v="2192"/>
          <ac:spMkLst>
            <pc:docMk/>
            <pc:sldMk cId="4216010968" sldId="1349"/>
            <ac:spMk id="2" creationId="{9CEDB50A-B3AF-4419-BB2E-0438ABD2FBE6}"/>
          </ac:spMkLst>
        </pc:spChg>
      </pc:sldChg>
      <pc:sldChg chg="addSp modSp new mod">
        <pc:chgData name="Elizabeth Mower" userId="df19f973-6034-45e2-bb95-54e064a329e1" providerId="ADAL" clId="{ADD1F49C-DB67-4646-98CB-E664B418EFDF}" dt="2021-11-23T21:16:15.494" v="2619" actId="20577"/>
        <pc:sldMkLst>
          <pc:docMk/>
          <pc:sldMk cId="2476541415" sldId="1350"/>
        </pc:sldMkLst>
        <pc:spChg chg="mod">
          <ac:chgData name="Elizabeth Mower" userId="df19f973-6034-45e2-bb95-54e064a329e1" providerId="ADAL" clId="{ADD1F49C-DB67-4646-98CB-E664B418EFDF}" dt="2021-11-23T21:11:33.824" v="2553" actId="20577"/>
          <ac:spMkLst>
            <pc:docMk/>
            <pc:sldMk cId="2476541415" sldId="1350"/>
            <ac:spMk id="2" creationId="{E46A20A7-068C-42A1-9313-7033FC368B9E}"/>
          </ac:spMkLst>
        </pc:spChg>
        <pc:spChg chg="mod">
          <ac:chgData name="Elizabeth Mower" userId="df19f973-6034-45e2-bb95-54e064a329e1" providerId="ADAL" clId="{ADD1F49C-DB67-4646-98CB-E664B418EFDF}" dt="2021-11-23T21:16:15.494" v="2619" actId="20577"/>
          <ac:spMkLst>
            <pc:docMk/>
            <pc:sldMk cId="2476541415" sldId="1350"/>
            <ac:spMk id="3" creationId="{D3888724-5B68-4AA1-934E-6AED6D3627AE}"/>
          </ac:spMkLst>
        </pc:spChg>
        <pc:spChg chg="add mod ord">
          <ac:chgData name="Elizabeth Mower" userId="df19f973-6034-45e2-bb95-54e064a329e1" providerId="ADAL" clId="{ADD1F49C-DB67-4646-98CB-E664B418EFDF}" dt="2021-11-23T21:11:24.436" v="2516" actId="167"/>
          <ac:spMkLst>
            <pc:docMk/>
            <pc:sldMk cId="2476541415" sldId="1350"/>
            <ac:spMk id="4" creationId="{7851BC21-88CA-4764-B291-7C13710779B7}"/>
          </ac:spMkLst>
        </pc:spChg>
        <pc:picChg chg="add mod ord">
          <ac:chgData name="Elizabeth Mower" userId="df19f973-6034-45e2-bb95-54e064a329e1" providerId="ADAL" clId="{ADD1F49C-DB67-4646-98CB-E664B418EFDF}" dt="2021-11-23T21:11:24.436" v="2516" actId="167"/>
          <ac:picMkLst>
            <pc:docMk/>
            <pc:sldMk cId="2476541415" sldId="1350"/>
            <ac:picMk id="5" creationId="{F72C3286-C8B9-4787-9E01-114790DEEE83}"/>
          </ac:picMkLst>
        </pc:picChg>
      </pc:sldChg>
      <pc:sldMasterChg chg="addSldLayout delSldLayout modSldLayout">
        <pc:chgData name="Elizabeth Mower" userId="df19f973-6034-45e2-bb95-54e064a329e1" providerId="ADAL" clId="{ADD1F49C-DB67-4646-98CB-E664B418EFDF}" dt="2021-11-23T20:49:46.288" v="2368"/>
        <pc:sldMasterMkLst>
          <pc:docMk/>
          <pc:sldMasterMk cId="3744842281" sldId="2147483753"/>
        </pc:sldMasterMkLst>
        <pc:sldLayoutChg chg="addSp delSp modSp">
          <pc:chgData name="Elizabeth Mower" userId="df19f973-6034-45e2-bb95-54e064a329e1" providerId="ADAL" clId="{ADD1F49C-DB67-4646-98CB-E664B418EFDF}" dt="2021-11-23T20:44:05.364" v="2360"/>
          <pc:sldLayoutMkLst>
            <pc:docMk/>
            <pc:sldMasterMk cId="3744842281" sldId="2147483753"/>
            <pc:sldLayoutMk cId="944841176" sldId="2147483761"/>
          </pc:sldLayoutMkLst>
          <pc:spChg chg="add del mod">
            <ac:chgData name="Elizabeth Mower" userId="df19f973-6034-45e2-bb95-54e064a329e1" providerId="ADAL" clId="{ADD1F49C-DB67-4646-98CB-E664B418EFDF}" dt="2021-11-23T20:44:05.364" v="2360"/>
            <ac:spMkLst>
              <pc:docMk/>
              <pc:sldMasterMk cId="3744842281" sldId="2147483753"/>
              <pc:sldLayoutMk cId="944841176" sldId="2147483761"/>
              <ac:spMk id="10" creationId="{DFD279EB-C667-496D-9E2D-B5627C262740}"/>
            </ac:spMkLst>
          </pc:spChg>
          <pc:picChg chg="add del mod">
            <ac:chgData name="Elizabeth Mower" userId="df19f973-6034-45e2-bb95-54e064a329e1" providerId="ADAL" clId="{ADD1F49C-DB67-4646-98CB-E664B418EFDF}" dt="2021-11-23T20:44:05.364" v="2360"/>
            <ac:picMkLst>
              <pc:docMk/>
              <pc:sldMasterMk cId="3744842281" sldId="2147483753"/>
              <pc:sldLayoutMk cId="944841176" sldId="2147483761"/>
              <ac:picMk id="14" creationId="{32EF7DD5-D151-4A1D-A967-2F414FE7464B}"/>
            </ac:picMkLst>
          </pc:picChg>
        </pc:sldLayoutChg>
        <pc:sldLayoutChg chg="addSp delSp modSp mod">
          <pc:chgData name="Elizabeth Mower" userId="df19f973-6034-45e2-bb95-54e064a329e1" providerId="ADAL" clId="{ADD1F49C-DB67-4646-98CB-E664B418EFDF}" dt="2021-11-23T20:49:46.288" v="2368"/>
          <pc:sldLayoutMkLst>
            <pc:docMk/>
            <pc:sldMasterMk cId="3744842281" sldId="2147483753"/>
            <pc:sldLayoutMk cId="1202768581" sldId="2147483763"/>
          </pc:sldLayoutMkLst>
          <pc:spChg chg="add del mod ord">
            <ac:chgData name="Elizabeth Mower" userId="df19f973-6034-45e2-bb95-54e064a329e1" providerId="ADAL" clId="{ADD1F49C-DB67-4646-98CB-E664B418EFDF}" dt="2021-11-23T20:49:46.288" v="2368"/>
            <ac:spMkLst>
              <pc:docMk/>
              <pc:sldMasterMk cId="3744842281" sldId="2147483753"/>
              <pc:sldLayoutMk cId="1202768581" sldId="2147483763"/>
              <ac:spMk id="5" creationId="{8546961E-C4FB-4E6D-8499-CD53C98B003B}"/>
            </ac:spMkLst>
          </pc:spChg>
          <pc:picChg chg="add del mod ord">
            <ac:chgData name="Elizabeth Mower" userId="df19f973-6034-45e2-bb95-54e064a329e1" providerId="ADAL" clId="{ADD1F49C-DB67-4646-98CB-E664B418EFDF}" dt="2021-11-23T20:49:46.288" v="2368"/>
            <ac:picMkLst>
              <pc:docMk/>
              <pc:sldMasterMk cId="3744842281" sldId="2147483753"/>
              <pc:sldLayoutMk cId="1202768581" sldId="2147483763"/>
              <ac:picMk id="7" creationId="{F359B0C0-7359-49E3-9B06-8AD16B3A5ACD}"/>
            </ac:picMkLst>
          </pc:picChg>
        </pc:sldLayoutChg>
        <pc:sldLayoutChg chg="new del mod">
          <pc:chgData name="Elizabeth Mower" userId="df19f973-6034-45e2-bb95-54e064a329e1" providerId="ADAL" clId="{ADD1F49C-DB67-4646-98CB-E664B418EFDF}" dt="2021-11-23T20:49:19.034" v="2366" actId="11236"/>
          <pc:sldLayoutMkLst>
            <pc:docMk/>
            <pc:sldMasterMk cId="3744842281" sldId="2147483753"/>
            <pc:sldLayoutMk cId="81671458" sldId="2147483764"/>
          </pc:sldLayoutMkLst>
        </pc:sldLayoutChg>
        <pc:sldLayoutChg chg="new del mod">
          <pc:chgData name="Elizabeth Mower" userId="df19f973-6034-45e2-bb95-54e064a329e1" providerId="ADAL" clId="{ADD1F49C-DB67-4646-98CB-E664B418EFDF}" dt="2021-11-23T20:47:03.814" v="2364" actId="11236"/>
          <pc:sldLayoutMkLst>
            <pc:docMk/>
            <pc:sldMasterMk cId="3744842281" sldId="2147483753"/>
            <pc:sldLayoutMk cId="2979234868" sldId="2147483764"/>
          </pc:sldLayoutMkLst>
        </pc:sldLayoutChg>
      </pc:sldMasterChg>
      <pc:sldMasterChg chg="new del mod addSldLayout delSldLayout">
        <pc:chgData name="Elizabeth Mower" userId="df19f973-6034-45e2-bb95-54e064a329e1" providerId="ADAL" clId="{ADD1F49C-DB67-4646-98CB-E664B418EFDF}" dt="2021-11-23T20:33:42.611" v="2303" actId="6938"/>
        <pc:sldMasterMkLst>
          <pc:docMk/>
          <pc:sldMasterMk cId="3037411966" sldId="2147483764"/>
        </pc:sldMasterMkLst>
        <pc:sldLayoutChg chg="new del replId">
          <pc:chgData name="Elizabeth Mower" userId="df19f973-6034-45e2-bb95-54e064a329e1" providerId="ADAL" clId="{ADD1F49C-DB67-4646-98CB-E664B418EFDF}" dt="2021-11-23T20:33:42.611" v="2303" actId="6938"/>
          <pc:sldLayoutMkLst>
            <pc:docMk/>
            <pc:sldMasterMk cId="3037411966" sldId="2147483764"/>
            <pc:sldLayoutMk cId="2801971382" sldId="2147483765"/>
          </pc:sldLayoutMkLst>
        </pc:sldLayoutChg>
        <pc:sldLayoutChg chg="new del replId">
          <pc:chgData name="Elizabeth Mower" userId="df19f973-6034-45e2-bb95-54e064a329e1" providerId="ADAL" clId="{ADD1F49C-DB67-4646-98CB-E664B418EFDF}" dt="2021-11-23T20:33:42.611" v="2303" actId="6938"/>
          <pc:sldLayoutMkLst>
            <pc:docMk/>
            <pc:sldMasterMk cId="3037411966" sldId="2147483764"/>
            <pc:sldLayoutMk cId="995457350" sldId="2147483766"/>
          </pc:sldLayoutMkLst>
        </pc:sldLayoutChg>
        <pc:sldLayoutChg chg="new del replId">
          <pc:chgData name="Elizabeth Mower" userId="df19f973-6034-45e2-bb95-54e064a329e1" providerId="ADAL" clId="{ADD1F49C-DB67-4646-98CB-E664B418EFDF}" dt="2021-11-23T20:33:42.611" v="2303" actId="6938"/>
          <pc:sldLayoutMkLst>
            <pc:docMk/>
            <pc:sldMasterMk cId="3037411966" sldId="2147483764"/>
            <pc:sldLayoutMk cId="1468792922" sldId="2147483767"/>
          </pc:sldLayoutMkLst>
        </pc:sldLayoutChg>
        <pc:sldLayoutChg chg="new del replId">
          <pc:chgData name="Elizabeth Mower" userId="df19f973-6034-45e2-bb95-54e064a329e1" providerId="ADAL" clId="{ADD1F49C-DB67-4646-98CB-E664B418EFDF}" dt="2021-11-23T20:33:42.611" v="2303" actId="6938"/>
          <pc:sldLayoutMkLst>
            <pc:docMk/>
            <pc:sldMasterMk cId="3037411966" sldId="2147483764"/>
            <pc:sldLayoutMk cId="1562595428" sldId="2147483768"/>
          </pc:sldLayoutMkLst>
        </pc:sldLayoutChg>
        <pc:sldLayoutChg chg="new del replId">
          <pc:chgData name="Elizabeth Mower" userId="df19f973-6034-45e2-bb95-54e064a329e1" providerId="ADAL" clId="{ADD1F49C-DB67-4646-98CB-E664B418EFDF}" dt="2021-11-23T20:33:42.611" v="2303" actId="6938"/>
          <pc:sldLayoutMkLst>
            <pc:docMk/>
            <pc:sldMasterMk cId="3037411966" sldId="2147483764"/>
            <pc:sldLayoutMk cId="1072814393" sldId="2147483769"/>
          </pc:sldLayoutMkLst>
        </pc:sldLayoutChg>
        <pc:sldLayoutChg chg="new del replId">
          <pc:chgData name="Elizabeth Mower" userId="df19f973-6034-45e2-bb95-54e064a329e1" providerId="ADAL" clId="{ADD1F49C-DB67-4646-98CB-E664B418EFDF}" dt="2021-11-23T20:33:42.611" v="2303" actId="6938"/>
          <pc:sldLayoutMkLst>
            <pc:docMk/>
            <pc:sldMasterMk cId="3037411966" sldId="2147483764"/>
            <pc:sldLayoutMk cId="3061147766" sldId="2147483770"/>
          </pc:sldLayoutMkLst>
        </pc:sldLayoutChg>
        <pc:sldLayoutChg chg="new del replId">
          <pc:chgData name="Elizabeth Mower" userId="df19f973-6034-45e2-bb95-54e064a329e1" providerId="ADAL" clId="{ADD1F49C-DB67-4646-98CB-E664B418EFDF}" dt="2021-11-23T20:33:42.611" v="2303" actId="6938"/>
          <pc:sldLayoutMkLst>
            <pc:docMk/>
            <pc:sldMasterMk cId="3037411966" sldId="2147483764"/>
            <pc:sldLayoutMk cId="4026732033" sldId="2147483771"/>
          </pc:sldLayoutMkLst>
        </pc:sldLayoutChg>
        <pc:sldLayoutChg chg="new del replId">
          <pc:chgData name="Elizabeth Mower" userId="df19f973-6034-45e2-bb95-54e064a329e1" providerId="ADAL" clId="{ADD1F49C-DB67-4646-98CB-E664B418EFDF}" dt="2021-11-23T20:33:42.611" v="2303" actId="6938"/>
          <pc:sldLayoutMkLst>
            <pc:docMk/>
            <pc:sldMasterMk cId="3037411966" sldId="2147483764"/>
            <pc:sldLayoutMk cId="1650208112" sldId="2147483772"/>
          </pc:sldLayoutMkLst>
        </pc:sldLayoutChg>
        <pc:sldLayoutChg chg="new del replId">
          <pc:chgData name="Elizabeth Mower" userId="df19f973-6034-45e2-bb95-54e064a329e1" providerId="ADAL" clId="{ADD1F49C-DB67-4646-98CB-E664B418EFDF}" dt="2021-11-23T20:33:42.611" v="2303" actId="6938"/>
          <pc:sldLayoutMkLst>
            <pc:docMk/>
            <pc:sldMasterMk cId="3037411966" sldId="2147483764"/>
            <pc:sldLayoutMk cId="1642145179" sldId="2147483773"/>
          </pc:sldLayoutMkLst>
        </pc:sldLayoutChg>
        <pc:sldLayoutChg chg="new del replId">
          <pc:chgData name="Elizabeth Mower" userId="df19f973-6034-45e2-bb95-54e064a329e1" providerId="ADAL" clId="{ADD1F49C-DB67-4646-98CB-E664B418EFDF}" dt="2021-11-23T20:33:42.611" v="2303" actId="6938"/>
          <pc:sldLayoutMkLst>
            <pc:docMk/>
            <pc:sldMasterMk cId="3037411966" sldId="2147483764"/>
            <pc:sldLayoutMk cId="4165746647" sldId="2147483774"/>
          </pc:sldLayoutMkLst>
        </pc:sldLayoutChg>
        <pc:sldLayoutChg chg="new del replId">
          <pc:chgData name="Elizabeth Mower" userId="df19f973-6034-45e2-bb95-54e064a329e1" providerId="ADAL" clId="{ADD1F49C-DB67-4646-98CB-E664B418EFDF}" dt="2021-11-23T20:33:42.611" v="2303" actId="6938"/>
          <pc:sldLayoutMkLst>
            <pc:docMk/>
            <pc:sldMasterMk cId="3037411966" sldId="2147483764"/>
            <pc:sldLayoutMk cId="1757813183" sldId="2147483775"/>
          </pc:sldLayoutMkLst>
        </pc:sldLayoutChg>
      </pc:sldMasterChg>
    </pc:docChg>
  </pc:docChgLst>
  <pc:docChgLst>
    <pc:chgData name="Alyssa Mullins" userId="cab24c75-a884-4e9a-82d7-87892d9fe990" providerId="ADAL" clId="{D8F86CF6-DEB8-43A5-8D46-12598204A0E4}"/>
    <pc:docChg chg="custSel addSld delSld modSld addMainMaster modMainMaster modSection">
      <pc:chgData name="Alyssa Mullins" userId="cab24c75-a884-4e9a-82d7-87892d9fe990" providerId="ADAL" clId="{D8F86CF6-DEB8-43A5-8D46-12598204A0E4}" dt="2021-11-24T17:27:11.634" v="221" actId="20577"/>
      <pc:docMkLst>
        <pc:docMk/>
      </pc:docMkLst>
      <pc:sldChg chg="delSp modSp mod">
        <pc:chgData name="Alyssa Mullins" userId="cab24c75-a884-4e9a-82d7-87892d9fe990" providerId="ADAL" clId="{D8F86CF6-DEB8-43A5-8D46-12598204A0E4}" dt="2021-11-23T18:07:01.757" v="7" actId="1076"/>
        <pc:sldMkLst>
          <pc:docMk/>
          <pc:sldMk cId="2705300197" sldId="292"/>
        </pc:sldMkLst>
        <pc:graphicFrameChg chg="mod">
          <ac:chgData name="Alyssa Mullins" userId="cab24c75-a884-4e9a-82d7-87892d9fe990" providerId="ADAL" clId="{D8F86CF6-DEB8-43A5-8D46-12598204A0E4}" dt="2021-11-23T18:07:01.757" v="7" actId="1076"/>
          <ac:graphicFrameMkLst>
            <pc:docMk/>
            <pc:sldMk cId="2705300197" sldId="292"/>
            <ac:graphicFrameMk id="12" creationId="{B8797BB3-6FBB-4A50-93AD-8EF6C992179C}"/>
          </ac:graphicFrameMkLst>
        </pc:graphicFrameChg>
        <pc:picChg chg="del">
          <ac:chgData name="Alyssa Mullins" userId="cab24c75-a884-4e9a-82d7-87892d9fe990" providerId="ADAL" clId="{D8F86CF6-DEB8-43A5-8D46-12598204A0E4}" dt="2021-11-23T18:06:55.734" v="6" actId="478"/>
          <ac:picMkLst>
            <pc:docMk/>
            <pc:sldMk cId="2705300197" sldId="292"/>
            <ac:picMk id="14" creationId="{08318B4B-1A2A-480E-A6E9-D7E2D01A5D85}"/>
          </ac:picMkLst>
        </pc:picChg>
      </pc:sldChg>
      <pc:sldChg chg="setBg delCm">
        <pc:chgData name="Alyssa Mullins" userId="cab24c75-a884-4e9a-82d7-87892d9fe990" providerId="ADAL" clId="{D8F86CF6-DEB8-43A5-8D46-12598204A0E4}" dt="2021-11-24T17:17:14.936" v="57"/>
        <pc:sldMkLst>
          <pc:docMk/>
          <pc:sldMk cId="3703654946" sldId="302"/>
        </pc:sldMkLst>
      </pc:sldChg>
      <pc:sldChg chg="setBg">
        <pc:chgData name="Alyssa Mullins" userId="cab24c75-a884-4e9a-82d7-87892d9fe990" providerId="ADAL" clId="{D8F86CF6-DEB8-43A5-8D46-12598204A0E4}" dt="2021-11-24T17:17:14.936" v="57"/>
        <pc:sldMkLst>
          <pc:docMk/>
          <pc:sldMk cId="2284927630" sldId="1312"/>
        </pc:sldMkLst>
      </pc:sldChg>
      <pc:sldChg chg="modSp">
        <pc:chgData name="Alyssa Mullins" userId="cab24c75-a884-4e9a-82d7-87892d9fe990" providerId="ADAL" clId="{D8F86CF6-DEB8-43A5-8D46-12598204A0E4}" dt="2021-11-24T17:20:31.726" v="161" actId="20577"/>
        <pc:sldMkLst>
          <pc:docMk/>
          <pc:sldMk cId="3149607538" sldId="1313"/>
        </pc:sldMkLst>
        <pc:spChg chg="mod">
          <ac:chgData name="Alyssa Mullins" userId="cab24c75-a884-4e9a-82d7-87892d9fe990" providerId="ADAL" clId="{D8F86CF6-DEB8-43A5-8D46-12598204A0E4}" dt="2021-11-24T17:20:31.726" v="161" actId="20577"/>
          <ac:spMkLst>
            <pc:docMk/>
            <pc:sldMk cId="3149607538" sldId="1313"/>
            <ac:spMk id="3" creationId="{00000000-0000-0000-0000-000000000000}"/>
          </ac:spMkLst>
        </pc:spChg>
      </pc:sldChg>
      <pc:sldChg chg="setBg">
        <pc:chgData name="Alyssa Mullins" userId="cab24c75-a884-4e9a-82d7-87892d9fe990" providerId="ADAL" clId="{D8F86CF6-DEB8-43A5-8D46-12598204A0E4}" dt="2021-11-24T17:17:14.936" v="57"/>
        <pc:sldMkLst>
          <pc:docMk/>
          <pc:sldMk cId="630202779" sldId="1314"/>
        </pc:sldMkLst>
      </pc:sldChg>
      <pc:sldChg chg="setBg delCm">
        <pc:chgData name="Alyssa Mullins" userId="cab24c75-a884-4e9a-82d7-87892d9fe990" providerId="ADAL" clId="{D8F86CF6-DEB8-43A5-8D46-12598204A0E4}" dt="2021-11-24T17:22:20.042" v="208" actId="1592"/>
        <pc:sldMkLst>
          <pc:docMk/>
          <pc:sldMk cId="1179471135" sldId="1316"/>
        </pc:sldMkLst>
      </pc:sldChg>
      <pc:sldChg chg="modSp setBg">
        <pc:chgData name="Alyssa Mullins" userId="cab24c75-a884-4e9a-82d7-87892d9fe990" providerId="ADAL" clId="{D8F86CF6-DEB8-43A5-8D46-12598204A0E4}" dt="2021-11-24T17:22:39.876" v="209" actId="1076"/>
        <pc:sldMkLst>
          <pc:docMk/>
          <pc:sldMk cId="663789525" sldId="1317"/>
        </pc:sldMkLst>
        <pc:graphicFrameChg chg="mod">
          <ac:chgData name="Alyssa Mullins" userId="cab24c75-a884-4e9a-82d7-87892d9fe990" providerId="ADAL" clId="{D8F86CF6-DEB8-43A5-8D46-12598204A0E4}" dt="2021-11-24T17:22:39.876" v="209" actId="1076"/>
          <ac:graphicFrameMkLst>
            <pc:docMk/>
            <pc:sldMk cId="663789525" sldId="1317"/>
            <ac:graphicFrameMk id="18" creationId="{30865158-63EE-495B-AB30-C446BA13BEF3}"/>
          </ac:graphicFrameMkLst>
        </pc:graphicFrameChg>
      </pc:sldChg>
      <pc:sldChg chg="setBg">
        <pc:chgData name="Alyssa Mullins" userId="cab24c75-a884-4e9a-82d7-87892d9fe990" providerId="ADAL" clId="{D8F86CF6-DEB8-43A5-8D46-12598204A0E4}" dt="2021-11-24T17:17:14.936" v="57"/>
        <pc:sldMkLst>
          <pc:docMk/>
          <pc:sldMk cId="2890495027" sldId="1320"/>
        </pc:sldMkLst>
      </pc:sldChg>
      <pc:sldChg chg="setBg">
        <pc:chgData name="Alyssa Mullins" userId="cab24c75-a884-4e9a-82d7-87892d9fe990" providerId="ADAL" clId="{D8F86CF6-DEB8-43A5-8D46-12598204A0E4}" dt="2021-11-24T17:17:14.936" v="57"/>
        <pc:sldMkLst>
          <pc:docMk/>
          <pc:sldMk cId="4007968424" sldId="1321"/>
        </pc:sldMkLst>
      </pc:sldChg>
      <pc:sldChg chg="setBg">
        <pc:chgData name="Alyssa Mullins" userId="cab24c75-a884-4e9a-82d7-87892d9fe990" providerId="ADAL" clId="{D8F86CF6-DEB8-43A5-8D46-12598204A0E4}" dt="2021-11-24T17:17:14.936" v="57"/>
        <pc:sldMkLst>
          <pc:docMk/>
          <pc:sldMk cId="2959897941" sldId="1322"/>
        </pc:sldMkLst>
      </pc:sldChg>
      <pc:sldChg chg="addSp delSp modSp mod setBg delCm modNotesTx">
        <pc:chgData name="Alyssa Mullins" userId="cab24c75-a884-4e9a-82d7-87892d9fe990" providerId="ADAL" clId="{D8F86CF6-DEB8-43A5-8D46-12598204A0E4}" dt="2021-11-24T17:27:11.634" v="221" actId="20577"/>
        <pc:sldMkLst>
          <pc:docMk/>
          <pc:sldMk cId="2541828394" sldId="1327"/>
        </pc:sldMkLst>
        <pc:spChg chg="mod">
          <ac:chgData name="Alyssa Mullins" userId="cab24c75-a884-4e9a-82d7-87892d9fe990" providerId="ADAL" clId="{D8F86CF6-DEB8-43A5-8D46-12598204A0E4}" dt="2021-11-24T17:24:24.012" v="211" actId="20577"/>
          <ac:spMkLst>
            <pc:docMk/>
            <pc:sldMk cId="2541828394" sldId="1327"/>
            <ac:spMk id="3" creationId="{00000000-0000-0000-0000-000000000000}"/>
          </ac:spMkLst>
        </pc:spChg>
        <pc:picChg chg="del">
          <ac:chgData name="Alyssa Mullins" userId="cab24c75-a884-4e9a-82d7-87892d9fe990" providerId="ADAL" clId="{D8F86CF6-DEB8-43A5-8D46-12598204A0E4}" dt="2021-11-24T17:26:32.755" v="217" actId="478"/>
          <ac:picMkLst>
            <pc:docMk/>
            <pc:sldMk cId="2541828394" sldId="1327"/>
            <ac:picMk id="2" creationId="{F7A86345-CB86-4A4C-A44D-10EE1A81C624}"/>
          </ac:picMkLst>
        </pc:picChg>
        <pc:picChg chg="add mod">
          <ac:chgData name="Alyssa Mullins" userId="cab24c75-a884-4e9a-82d7-87892d9fe990" providerId="ADAL" clId="{D8F86CF6-DEB8-43A5-8D46-12598204A0E4}" dt="2021-11-24T17:26:38.356" v="220" actId="1076"/>
          <ac:picMkLst>
            <pc:docMk/>
            <pc:sldMk cId="2541828394" sldId="1327"/>
            <ac:picMk id="5" creationId="{55F94ADA-CF03-4C14-AAD7-BDDC8035659B}"/>
          </ac:picMkLst>
        </pc:picChg>
      </pc:sldChg>
      <pc:sldChg chg="delSp modSp">
        <pc:chgData name="Alyssa Mullins" userId="cab24c75-a884-4e9a-82d7-87892d9fe990" providerId="ADAL" clId="{D8F86CF6-DEB8-43A5-8D46-12598204A0E4}" dt="2021-11-23T18:12:04.365" v="49" actId="1076"/>
        <pc:sldMkLst>
          <pc:docMk/>
          <pc:sldMk cId="2027292652" sldId="1330"/>
        </pc:sldMkLst>
        <pc:spChg chg="del">
          <ac:chgData name="Alyssa Mullins" userId="cab24c75-a884-4e9a-82d7-87892d9fe990" providerId="ADAL" clId="{D8F86CF6-DEB8-43A5-8D46-12598204A0E4}" dt="2021-11-23T18:09:11.275" v="12" actId="478"/>
          <ac:spMkLst>
            <pc:docMk/>
            <pc:sldMk cId="2027292652" sldId="1330"/>
            <ac:spMk id="7" creationId="{0E421FFB-F5C4-4E8A-AED7-D99A14D81D1B}"/>
          </ac:spMkLst>
        </pc:spChg>
        <pc:spChg chg="mod">
          <ac:chgData name="Alyssa Mullins" userId="cab24c75-a884-4e9a-82d7-87892d9fe990" providerId="ADAL" clId="{D8F86CF6-DEB8-43A5-8D46-12598204A0E4}" dt="2021-11-23T18:12:04.365" v="49" actId="1076"/>
          <ac:spMkLst>
            <pc:docMk/>
            <pc:sldMk cId="2027292652" sldId="1330"/>
            <ac:spMk id="8" creationId="{37B686CC-71DD-4032-AC68-E51E0E75D27F}"/>
          </ac:spMkLst>
        </pc:spChg>
        <pc:spChg chg="del">
          <ac:chgData name="Alyssa Mullins" userId="cab24c75-a884-4e9a-82d7-87892d9fe990" providerId="ADAL" clId="{D8F86CF6-DEB8-43A5-8D46-12598204A0E4}" dt="2021-11-23T18:09:08.532" v="11" actId="478"/>
          <ac:spMkLst>
            <pc:docMk/>
            <pc:sldMk cId="2027292652" sldId="1330"/>
            <ac:spMk id="10" creationId="{B61181B0-235C-4688-9765-5B3CDDC4B1A0}"/>
          </ac:spMkLst>
        </pc:spChg>
        <pc:graphicFrameChg chg="mod">
          <ac:chgData name="Alyssa Mullins" userId="cab24c75-a884-4e9a-82d7-87892d9fe990" providerId="ADAL" clId="{D8F86CF6-DEB8-43A5-8D46-12598204A0E4}" dt="2021-11-23T18:09:37.402" v="48" actId="962"/>
          <ac:graphicFrameMkLst>
            <pc:docMk/>
            <pc:sldMk cId="2027292652" sldId="1330"/>
            <ac:graphicFrameMk id="13" creationId="{F90E75DC-AAE6-894D-872C-03156C29370C}"/>
          </ac:graphicFrameMkLst>
        </pc:graphicFrameChg>
      </pc:sldChg>
      <pc:sldChg chg="setBg">
        <pc:chgData name="Alyssa Mullins" userId="cab24c75-a884-4e9a-82d7-87892d9fe990" providerId="ADAL" clId="{D8F86CF6-DEB8-43A5-8D46-12598204A0E4}" dt="2021-11-24T17:17:14.936" v="57"/>
        <pc:sldMkLst>
          <pc:docMk/>
          <pc:sldMk cId="2523032269" sldId="1331"/>
        </pc:sldMkLst>
      </pc:sldChg>
      <pc:sldChg chg="setBg">
        <pc:chgData name="Alyssa Mullins" userId="cab24c75-a884-4e9a-82d7-87892d9fe990" providerId="ADAL" clId="{D8F86CF6-DEB8-43A5-8D46-12598204A0E4}" dt="2021-11-24T17:17:14.936" v="57"/>
        <pc:sldMkLst>
          <pc:docMk/>
          <pc:sldMk cId="117535246" sldId="1332"/>
        </pc:sldMkLst>
      </pc:sldChg>
      <pc:sldChg chg="del">
        <pc:chgData name="Alyssa Mullins" userId="cab24c75-a884-4e9a-82d7-87892d9fe990" providerId="ADAL" clId="{D8F86CF6-DEB8-43A5-8D46-12598204A0E4}" dt="2021-11-23T18:01:25.156" v="1" actId="47"/>
        <pc:sldMkLst>
          <pc:docMk/>
          <pc:sldMk cId="1598065599" sldId="1335"/>
        </pc:sldMkLst>
      </pc:sldChg>
      <pc:sldChg chg="addSp delSp modSp mod">
        <pc:chgData name="Alyssa Mullins" userId="cab24c75-a884-4e9a-82d7-87892d9fe990" providerId="ADAL" clId="{D8F86CF6-DEB8-43A5-8D46-12598204A0E4}" dt="2021-11-23T18:04:28.386" v="4" actId="478"/>
        <pc:sldMkLst>
          <pc:docMk/>
          <pc:sldMk cId="2793336976" sldId="1336"/>
        </pc:sldMkLst>
        <pc:picChg chg="add del mod">
          <ac:chgData name="Alyssa Mullins" userId="cab24c75-a884-4e9a-82d7-87892d9fe990" providerId="ADAL" clId="{D8F86CF6-DEB8-43A5-8D46-12598204A0E4}" dt="2021-11-23T18:04:28.386" v="4" actId="478"/>
          <ac:picMkLst>
            <pc:docMk/>
            <pc:sldMk cId="2793336976" sldId="1336"/>
            <ac:picMk id="7" creationId="{62E62458-7995-4EA2-8610-7267227C1D7C}"/>
          </ac:picMkLst>
        </pc:picChg>
      </pc:sldChg>
      <pc:sldChg chg="modSp mod">
        <pc:chgData name="Alyssa Mullins" userId="cab24c75-a884-4e9a-82d7-87892d9fe990" providerId="ADAL" clId="{D8F86CF6-DEB8-43A5-8D46-12598204A0E4}" dt="2021-11-24T17:21:30.679" v="207" actId="20577"/>
        <pc:sldMkLst>
          <pc:docMk/>
          <pc:sldMk cId="1068340228" sldId="1343"/>
        </pc:sldMkLst>
        <pc:spChg chg="mod">
          <ac:chgData name="Alyssa Mullins" userId="cab24c75-a884-4e9a-82d7-87892d9fe990" providerId="ADAL" clId="{D8F86CF6-DEB8-43A5-8D46-12598204A0E4}" dt="2021-11-24T17:21:30.679" v="207" actId="20577"/>
          <ac:spMkLst>
            <pc:docMk/>
            <pc:sldMk cId="1068340228" sldId="1343"/>
            <ac:spMk id="3" creationId="{00000000-0000-0000-0000-000000000000}"/>
          </ac:spMkLst>
        </pc:spChg>
        <pc:spChg chg="mod">
          <ac:chgData name="Alyssa Mullins" userId="cab24c75-a884-4e9a-82d7-87892d9fe990" providerId="ADAL" clId="{D8F86CF6-DEB8-43A5-8D46-12598204A0E4}" dt="2021-11-24T17:20:01.031" v="107" actId="20577"/>
          <ac:spMkLst>
            <pc:docMk/>
            <pc:sldMk cId="1068340228" sldId="1343"/>
            <ac:spMk id="11" creationId="{4B6F7231-5046-446A-B8EB-33FF7E3D50D3}"/>
          </ac:spMkLst>
        </pc:spChg>
      </pc:sldChg>
      <pc:sldChg chg="del">
        <pc:chgData name="Alyssa Mullins" userId="cab24c75-a884-4e9a-82d7-87892d9fe990" providerId="ADAL" clId="{D8F86CF6-DEB8-43A5-8D46-12598204A0E4}" dt="2021-11-23T17:59:36.411" v="0" actId="47"/>
        <pc:sldMkLst>
          <pc:docMk/>
          <pc:sldMk cId="942434951" sldId="1344"/>
        </pc:sldMkLst>
      </pc:sldChg>
      <pc:sldChg chg="modSp">
        <pc:chgData name="Alyssa Mullins" userId="cab24c75-a884-4e9a-82d7-87892d9fe990" providerId="ADAL" clId="{D8F86CF6-DEB8-43A5-8D46-12598204A0E4}" dt="2021-11-23T18:13:24.429" v="50" actId="207"/>
        <pc:sldMkLst>
          <pc:docMk/>
          <pc:sldMk cId="3305471649" sldId="1345"/>
        </pc:sldMkLst>
        <pc:spChg chg="mod">
          <ac:chgData name="Alyssa Mullins" userId="cab24c75-a884-4e9a-82d7-87892d9fe990" providerId="ADAL" clId="{D8F86CF6-DEB8-43A5-8D46-12598204A0E4}" dt="2021-11-23T18:13:24.429" v="50" actId="207"/>
          <ac:spMkLst>
            <pc:docMk/>
            <pc:sldMk cId="3305471649" sldId="1345"/>
            <ac:spMk id="3" creationId="{2874E05D-7219-4EFB-8AF9-B8C26056999A}"/>
          </ac:spMkLst>
        </pc:spChg>
      </pc:sldChg>
      <pc:sldChg chg="modSp delCm">
        <pc:chgData name="Alyssa Mullins" userId="cab24c75-a884-4e9a-82d7-87892d9fe990" providerId="ADAL" clId="{D8F86CF6-DEB8-43A5-8D46-12598204A0E4}" dt="2021-11-24T17:15:40.256" v="53" actId="1592"/>
        <pc:sldMkLst>
          <pc:docMk/>
          <pc:sldMk cId="3694528232" sldId="1347"/>
        </pc:sldMkLst>
        <pc:spChg chg="mod">
          <ac:chgData name="Alyssa Mullins" userId="cab24c75-a884-4e9a-82d7-87892d9fe990" providerId="ADAL" clId="{D8F86CF6-DEB8-43A5-8D46-12598204A0E4}" dt="2021-11-24T17:15:34.122" v="52" actId="1076"/>
          <ac:spMkLst>
            <pc:docMk/>
            <pc:sldMk cId="3694528232" sldId="1347"/>
            <ac:spMk id="16" creationId="{E80B0D89-EED8-410B-9ED9-AD742A20CB09}"/>
          </ac:spMkLst>
        </pc:spChg>
        <pc:graphicFrameChg chg="mod">
          <ac:chgData name="Alyssa Mullins" userId="cab24c75-a884-4e9a-82d7-87892d9fe990" providerId="ADAL" clId="{D8F86CF6-DEB8-43A5-8D46-12598204A0E4}" dt="2021-11-24T17:15:32.648" v="51" actId="207"/>
          <ac:graphicFrameMkLst>
            <pc:docMk/>
            <pc:sldMk cId="3694528232" sldId="1347"/>
            <ac:graphicFrameMk id="7" creationId="{27AC9652-5696-4BA5-B037-EA0E6380E0D7}"/>
          </ac:graphicFrameMkLst>
        </pc:graphicFrameChg>
      </pc:sldChg>
      <pc:sldChg chg="new">
        <pc:chgData name="Alyssa Mullins" userId="cab24c75-a884-4e9a-82d7-87892d9fe990" providerId="ADAL" clId="{D8F86CF6-DEB8-43A5-8D46-12598204A0E4}" dt="2021-11-23T18:02:32.270" v="2" actId="680"/>
        <pc:sldMkLst>
          <pc:docMk/>
          <pc:sldMk cId="218557480" sldId="1348"/>
        </pc:sldMkLst>
      </pc:sldChg>
      <pc:sldChg chg="addSp delSp modSp new del modAnim">
        <pc:chgData name="Alyssa Mullins" userId="cab24c75-a884-4e9a-82d7-87892d9fe990" providerId="ADAL" clId="{D8F86CF6-DEB8-43A5-8D46-12598204A0E4}" dt="2021-11-23T18:08:08.860" v="10" actId="47"/>
        <pc:sldMkLst>
          <pc:docMk/>
          <pc:sldMk cId="3170885994" sldId="1349"/>
        </pc:sldMkLst>
        <pc:spChg chg="del">
          <ac:chgData name="Alyssa Mullins" userId="cab24c75-a884-4e9a-82d7-87892d9fe990" providerId="ADAL" clId="{D8F86CF6-DEB8-43A5-8D46-12598204A0E4}" dt="2021-11-23T18:07:27.866" v="9"/>
          <ac:spMkLst>
            <pc:docMk/>
            <pc:sldMk cId="3170885994" sldId="1349"/>
            <ac:spMk id="3" creationId="{B515C55C-5065-48E4-8765-D73C8A124DBF}"/>
          </ac:spMkLst>
        </pc:spChg>
        <pc:graphicFrameChg chg="add mod">
          <ac:chgData name="Alyssa Mullins" userId="cab24c75-a884-4e9a-82d7-87892d9fe990" providerId="ADAL" clId="{D8F86CF6-DEB8-43A5-8D46-12598204A0E4}" dt="2021-11-23T18:07:27.866" v="9"/>
          <ac:graphicFrameMkLst>
            <pc:docMk/>
            <pc:sldMk cId="3170885994" sldId="1349"/>
            <ac:graphicFrameMk id="4" creationId="{3D417262-D7EC-41DD-93C9-921CC85C4D2C}"/>
          </ac:graphicFrameMkLst>
        </pc:graphicFrameChg>
      </pc:sldChg>
      <pc:sldMasterChg chg="setBg modSldLayout">
        <pc:chgData name="Alyssa Mullins" userId="cab24c75-a884-4e9a-82d7-87892d9fe990" providerId="ADAL" clId="{D8F86CF6-DEB8-43A5-8D46-12598204A0E4}" dt="2021-11-24T17:17:14.936" v="57"/>
        <pc:sldMasterMkLst>
          <pc:docMk/>
          <pc:sldMasterMk cId="3744842281" sldId="2147483753"/>
        </pc:sldMasterMkLst>
        <pc:sldLayoutChg chg="setBg">
          <pc:chgData name="Alyssa Mullins" userId="cab24c75-a884-4e9a-82d7-87892d9fe990" providerId="ADAL" clId="{D8F86CF6-DEB8-43A5-8D46-12598204A0E4}" dt="2021-11-24T17:17:14.936" v="57"/>
          <pc:sldLayoutMkLst>
            <pc:docMk/>
            <pc:sldMasterMk cId="3744842281" sldId="2147483753"/>
            <pc:sldLayoutMk cId="873454345" sldId="2147483754"/>
          </pc:sldLayoutMkLst>
        </pc:sldLayoutChg>
        <pc:sldLayoutChg chg="setBg">
          <pc:chgData name="Alyssa Mullins" userId="cab24c75-a884-4e9a-82d7-87892d9fe990" providerId="ADAL" clId="{D8F86CF6-DEB8-43A5-8D46-12598204A0E4}" dt="2021-11-24T17:17:14.936" v="57"/>
          <pc:sldLayoutMkLst>
            <pc:docMk/>
            <pc:sldMasterMk cId="3744842281" sldId="2147483753"/>
            <pc:sldLayoutMk cId="463781586" sldId="2147483756"/>
          </pc:sldLayoutMkLst>
        </pc:sldLayoutChg>
        <pc:sldLayoutChg chg="setBg">
          <pc:chgData name="Alyssa Mullins" userId="cab24c75-a884-4e9a-82d7-87892d9fe990" providerId="ADAL" clId="{D8F86CF6-DEB8-43A5-8D46-12598204A0E4}" dt="2021-11-24T17:17:14.936" v="57"/>
          <pc:sldLayoutMkLst>
            <pc:docMk/>
            <pc:sldMasterMk cId="3744842281" sldId="2147483753"/>
            <pc:sldLayoutMk cId="2500841063" sldId="2147483759"/>
          </pc:sldLayoutMkLst>
        </pc:sldLayoutChg>
        <pc:sldLayoutChg chg="setBg">
          <pc:chgData name="Alyssa Mullins" userId="cab24c75-a884-4e9a-82d7-87892d9fe990" providerId="ADAL" clId="{D8F86CF6-DEB8-43A5-8D46-12598204A0E4}" dt="2021-11-24T17:17:14.936" v="57"/>
          <pc:sldLayoutMkLst>
            <pc:docMk/>
            <pc:sldMasterMk cId="3744842281" sldId="2147483753"/>
            <pc:sldLayoutMk cId="1618347584" sldId="2147483760"/>
          </pc:sldLayoutMkLst>
        </pc:sldLayoutChg>
        <pc:sldLayoutChg chg="setBg">
          <pc:chgData name="Alyssa Mullins" userId="cab24c75-a884-4e9a-82d7-87892d9fe990" providerId="ADAL" clId="{D8F86CF6-DEB8-43A5-8D46-12598204A0E4}" dt="2021-11-24T17:17:14.936" v="57"/>
          <pc:sldLayoutMkLst>
            <pc:docMk/>
            <pc:sldMasterMk cId="3744842281" sldId="2147483753"/>
            <pc:sldLayoutMk cId="944841176" sldId="2147483761"/>
          </pc:sldLayoutMkLst>
        </pc:sldLayoutChg>
        <pc:sldLayoutChg chg="setBg">
          <pc:chgData name="Alyssa Mullins" userId="cab24c75-a884-4e9a-82d7-87892d9fe990" providerId="ADAL" clId="{D8F86CF6-DEB8-43A5-8D46-12598204A0E4}" dt="2021-11-24T17:17:14.936" v="57"/>
          <pc:sldLayoutMkLst>
            <pc:docMk/>
            <pc:sldMasterMk cId="3744842281" sldId="2147483753"/>
            <pc:sldLayoutMk cId="1202768581" sldId="2147483763"/>
          </pc:sldLayoutMkLst>
        </pc:sldLayoutChg>
      </pc:sldMasterChg>
      <pc:sldMasterChg chg="new mod addSldLayout modSldLayout">
        <pc:chgData name="Alyssa Mullins" userId="cab24c75-a884-4e9a-82d7-87892d9fe990" providerId="ADAL" clId="{D8F86CF6-DEB8-43A5-8D46-12598204A0E4}" dt="2021-11-24T17:25:30.078" v="215" actId="11236"/>
        <pc:sldMasterMkLst>
          <pc:docMk/>
          <pc:sldMasterMk cId="636565442" sldId="2147483764"/>
        </pc:sldMasterMkLst>
        <pc:sldLayoutChg chg="new replId">
          <pc:chgData name="Alyssa Mullins" userId="cab24c75-a884-4e9a-82d7-87892d9fe990" providerId="ADAL" clId="{D8F86CF6-DEB8-43A5-8D46-12598204A0E4}" dt="2021-11-24T17:25:13.626" v="213" actId="6938"/>
          <pc:sldLayoutMkLst>
            <pc:docMk/>
            <pc:sldMasterMk cId="636565442" sldId="2147483764"/>
            <pc:sldLayoutMk cId="3334220218" sldId="2147483765"/>
          </pc:sldLayoutMkLst>
        </pc:sldLayoutChg>
        <pc:sldLayoutChg chg="new replId">
          <pc:chgData name="Alyssa Mullins" userId="cab24c75-a884-4e9a-82d7-87892d9fe990" providerId="ADAL" clId="{D8F86CF6-DEB8-43A5-8D46-12598204A0E4}" dt="2021-11-24T17:25:13.626" v="213" actId="6938"/>
          <pc:sldLayoutMkLst>
            <pc:docMk/>
            <pc:sldMasterMk cId="636565442" sldId="2147483764"/>
            <pc:sldLayoutMk cId="2886146408" sldId="2147483766"/>
          </pc:sldLayoutMkLst>
        </pc:sldLayoutChg>
        <pc:sldLayoutChg chg="new replId">
          <pc:chgData name="Alyssa Mullins" userId="cab24c75-a884-4e9a-82d7-87892d9fe990" providerId="ADAL" clId="{D8F86CF6-DEB8-43A5-8D46-12598204A0E4}" dt="2021-11-24T17:25:13.626" v="213" actId="6938"/>
          <pc:sldLayoutMkLst>
            <pc:docMk/>
            <pc:sldMasterMk cId="636565442" sldId="2147483764"/>
            <pc:sldLayoutMk cId="4240440756" sldId="2147483767"/>
          </pc:sldLayoutMkLst>
        </pc:sldLayoutChg>
        <pc:sldLayoutChg chg="new replId">
          <pc:chgData name="Alyssa Mullins" userId="cab24c75-a884-4e9a-82d7-87892d9fe990" providerId="ADAL" clId="{D8F86CF6-DEB8-43A5-8D46-12598204A0E4}" dt="2021-11-24T17:25:13.626" v="213" actId="6938"/>
          <pc:sldLayoutMkLst>
            <pc:docMk/>
            <pc:sldMasterMk cId="636565442" sldId="2147483764"/>
            <pc:sldLayoutMk cId="2890119159" sldId="2147483768"/>
          </pc:sldLayoutMkLst>
        </pc:sldLayoutChg>
        <pc:sldLayoutChg chg="new replId">
          <pc:chgData name="Alyssa Mullins" userId="cab24c75-a884-4e9a-82d7-87892d9fe990" providerId="ADAL" clId="{D8F86CF6-DEB8-43A5-8D46-12598204A0E4}" dt="2021-11-24T17:25:13.626" v="213" actId="6938"/>
          <pc:sldLayoutMkLst>
            <pc:docMk/>
            <pc:sldMasterMk cId="636565442" sldId="2147483764"/>
            <pc:sldLayoutMk cId="2870741293" sldId="2147483769"/>
          </pc:sldLayoutMkLst>
        </pc:sldLayoutChg>
        <pc:sldLayoutChg chg="new replId">
          <pc:chgData name="Alyssa Mullins" userId="cab24c75-a884-4e9a-82d7-87892d9fe990" providerId="ADAL" clId="{D8F86CF6-DEB8-43A5-8D46-12598204A0E4}" dt="2021-11-24T17:25:13.626" v="213" actId="6938"/>
          <pc:sldLayoutMkLst>
            <pc:docMk/>
            <pc:sldMasterMk cId="636565442" sldId="2147483764"/>
            <pc:sldLayoutMk cId="2138338467" sldId="2147483770"/>
          </pc:sldLayoutMkLst>
        </pc:sldLayoutChg>
        <pc:sldLayoutChg chg="new replId">
          <pc:chgData name="Alyssa Mullins" userId="cab24c75-a884-4e9a-82d7-87892d9fe990" providerId="ADAL" clId="{D8F86CF6-DEB8-43A5-8D46-12598204A0E4}" dt="2021-11-24T17:25:13.626" v="213" actId="6938"/>
          <pc:sldLayoutMkLst>
            <pc:docMk/>
            <pc:sldMasterMk cId="636565442" sldId="2147483764"/>
            <pc:sldLayoutMk cId="554627909" sldId="2147483771"/>
          </pc:sldLayoutMkLst>
        </pc:sldLayoutChg>
        <pc:sldLayoutChg chg="new replId">
          <pc:chgData name="Alyssa Mullins" userId="cab24c75-a884-4e9a-82d7-87892d9fe990" providerId="ADAL" clId="{D8F86CF6-DEB8-43A5-8D46-12598204A0E4}" dt="2021-11-24T17:25:13.626" v="213" actId="6938"/>
          <pc:sldLayoutMkLst>
            <pc:docMk/>
            <pc:sldMasterMk cId="636565442" sldId="2147483764"/>
            <pc:sldLayoutMk cId="1883923922" sldId="2147483772"/>
          </pc:sldLayoutMkLst>
        </pc:sldLayoutChg>
        <pc:sldLayoutChg chg="new replId">
          <pc:chgData name="Alyssa Mullins" userId="cab24c75-a884-4e9a-82d7-87892d9fe990" providerId="ADAL" clId="{D8F86CF6-DEB8-43A5-8D46-12598204A0E4}" dt="2021-11-24T17:25:13.626" v="213" actId="6938"/>
          <pc:sldLayoutMkLst>
            <pc:docMk/>
            <pc:sldMasterMk cId="636565442" sldId="2147483764"/>
            <pc:sldLayoutMk cId="2974474697" sldId="2147483773"/>
          </pc:sldLayoutMkLst>
        </pc:sldLayoutChg>
        <pc:sldLayoutChg chg="new replId">
          <pc:chgData name="Alyssa Mullins" userId="cab24c75-a884-4e9a-82d7-87892d9fe990" providerId="ADAL" clId="{D8F86CF6-DEB8-43A5-8D46-12598204A0E4}" dt="2021-11-24T17:25:13.626" v="213" actId="6938"/>
          <pc:sldLayoutMkLst>
            <pc:docMk/>
            <pc:sldMasterMk cId="636565442" sldId="2147483764"/>
            <pc:sldLayoutMk cId="719658036" sldId="2147483774"/>
          </pc:sldLayoutMkLst>
        </pc:sldLayoutChg>
        <pc:sldLayoutChg chg="new replId">
          <pc:chgData name="Alyssa Mullins" userId="cab24c75-a884-4e9a-82d7-87892d9fe990" providerId="ADAL" clId="{D8F86CF6-DEB8-43A5-8D46-12598204A0E4}" dt="2021-11-24T17:25:13.626" v="213" actId="6938"/>
          <pc:sldLayoutMkLst>
            <pc:docMk/>
            <pc:sldMasterMk cId="636565442" sldId="2147483764"/>
            <pc:sldLayoutMk cId="388299948" sldId="2147483775"/>
          </pc:sldLayoutMkLst>
        </pc:sldLayoutChg>
        <pc:sldLayoutChg chg="new mod">
          <pc:chgData name="Alyssa Mullins" userId="cab24c75-a884-4e9a-82d7-87892d9fe990" providerId="ADAL" clId="{D8F86CF6-DEB8-43A5-8D46-12598204A0E4}" dt="2021-11-24T17:25:28.171" v="214" actId="11236"/>
          <pc:sldLayoutMkLst>
            <pc:docMk/>
            <pc:sldMasterMk cId="636565442" sldId="2147483764"/>
            <pc:sldLayoutMk cId="38851458" sldId="2147483776"/>
          </pc:sldLayoutMkLst>
        </pc:sldLayoutChg>
        <pc:sldLayoutChg chg="new mod">
          <pc:chgData name="Alyssa Mullins" userId="cab24c75-a884-4e9a-82d7-87892d9fe990" providerId="ADAL" clId="{D8F86CF6-DEB8-43A5-8D46-12598204A0E4}" dt="2021-11-24T17:25:30.078" v="215" actId="11236"/>
          <pc:sldLayoutMkLst>
            <pc:docMk/>
            <pc:sldMasterMk cId="636565442" sldId="2147483764"/>
            <pc:sldLayoutMk cId="770574712" sldId="2147483777"/>
          </pc:sldLayoutMkLst>
        </pc:sldLayoutChg>
      </pc:sldMasterChg>
    </pc:docChg>
  </pc:docChgLst>
  <pc:docChgLst>
    <pc:chgData name="Lisa Colvig-Niclai" userId="d193ba43-475a-4c9e-aae1-a4f1983f84fb" providerId="ADAL" clId="{6C80DBC9-B870-4BF6-9B0D-D6144C7F762B}"/>
    <pc:docChg chg="modSld">
      <pc:chgData name="Lisa Colvig-Niclai" userId="d193ba43-475a-4c9e-aae1-a4f1983f84fb" providerId="ADAL" clId="{6C80DBC9-B870-4BF6-9B0D-D6144C7F762B}" dt="2021-11-23T18:00:00.393" v="7"/>
      <pc:docMkLst>
        <pc:docMk/>
      </pc:docMkLst>
      <pc:sldChg chg="modSp">
        <pc:chgData name="Lisa Colvig-Niclai" userId="d193ba43-475a-4c9e-aae1-a4f1983f84fb" providerId="ADAL" clId="{6C80DBC9-B870-4BF6-9B0D-D6144C7F762B}" dt="2021-11-23T18:00:00.393" v="7"/>
        <pc:sldMkLst>
          <pc:docMk/>
          <pc:sldMk cId="2705300197" sldId="292"/>
        </pc:sldMkLst>
        <pc:graphicFrameChg chg="mod">
          <ac:chgData name="Lisa Colvig-Niclai" userId="d193ba43-475a-4c9e-aae1-a4f1983f84fb" providerId="ADAL" clId="{6C80DBC9-B870-4BF6-9B0D-D6144C7F762B}" dt="2021-11-23T18:00:00.393" v="7"/>
          <ac:graphicFrameMkLst>
            <pc:docMk/>
            <pc:sldMk cId="2705300197" sldId="292"/>
            <ac:graphicFrameMk id="12" creationId="{B8797BB3-6FBB-4A50-93AD-8EF6C992179C}"/>
          </ac:graphicFrameMkLst>
        </pc:graphicFrameChg>
      </pc:sldChg>
      <pc:sldChg chg="modSp">
        <pc:chgData name="Lisa Colvig-Niclai" userId="d193ba43-475a-4c9e-aae1-a4f1983f84fb" providerId="ADAL" clId="{6C80DBC9-B870-4BF6-9B0D-D6144C7F762B}" dt="2021-10-25T23:52:21.772" v="1" actId="400"/>
        <pc:sldMkLst>
          <pc:docMk/>
          <pc:sldMk cId="2052806426" sldId="299"/>
        </pc:sldMkLst>
        <pc:spChg chg="mod">
          <ac:chgData name="Lisa Colvig-Niclai" userId="d193ba43-475a-4c9e-aae1-a4f1983f84fb" providerId="ADAL" clId="{6C80DBC9-B870-4BF6-9B0D-D6144C7F762B}" dt="2021-10-25T23:52:21.772" v="1" actId="400"/>
          <ac:spMkLst>
            <pc:docMk/>
            <pc:sldMk cId="2052806426" sldId="299"/>
            <ac:spMk id="3" creationId="{00000000-0000-0000-0000-000000000000}"/>
          </ac:spMkLst>
        </pc:spChg>
      </pc:sldChg>
      <pc:sldChg chg="modSp">
        <pc:chgData name="Lisa Colvig-Niclai" userId="d193ba43-475a-4c9e-aae1-a4f1983f84fb" providerId="ADAL" clId="{6C80DBC9-B870-4BF6-9B0D-D6144C7F762B}" dt="2021-10-26T00:14:22.342" v="6"/>
        <pc:sldMkLst>
          <pc:docMk/>
          <pc:sldMk cId="4114933890" sldId="1318"/>
        </pc:sldMkLst>
        <pc:graphicFrameChg chg="mod">
          <ac:chgData name="Lisa Colvig-Niclai" userId="d193ba43-475a-4c9e-aae1-a4f1983f84fb" providerId="ADAL" clId="{6C80DBC9-B870-4BF6-9B0D-D6144C7F762B}" dt="2021-10-26T00:14:22.342" v="6"/>
          <ac:graphicFrameMkLst>
            <pc:docMk/>
            <pc:sldMk cId="4114933890" sldId="1318"/>
            <ac:graphicFrameMk id="11" creationId="{7807EBA8-FB59-429C-9AEA-3DFC904264D5}"/>
          </ac:graphicFrameMkLst>
        </pc:graphicFrameChg>
      </pc:sldChg>
      <pc:sldChg chg="modSp mod">
        <pc:chgData name="Lisa Colvig-Niclai" userId="d193ba43-475a-4c9e-aae1-a4f1983f84fb" providerId="ADAL" clId="{6C80DBC9-B870-4BF6-9B0D-D6144C7F762B}" dt="2021-10-26T00:09:29.042" v="3" actId="20577"/>
        <pc:sldMkLst>
          <pc:docMk/>
          <pc:sldMk cId="2890495027" sldId="1320"/>
        </pc:sldMkLst>
        <pc:spChg chg="mod">
          <ac:chgData name="Lisa Colvig-Niclai" userId="d193ba43-475a-4c9e-aae1-a4f1983f84fb" providerId="ADAL" clId="{6C80DBC9-B870-4BF6-9B0D-D6144C7F762B}" dt="2021-10-26T00:09:29.042" v="3" actId="20577"/>
          <ac:spMkLst>
            <pc:docMk/>
            <pc:sldMk cId="2890495027" sldId="1320"/>
            <ac:spMk id="3" creationId="{00000000-0000-0000-0000-000000000000}"/>
          </ac:spMkLst>
        </pc:spChg>
      </pc:sldChg>
      <pc:sldChg chg="modSp">
        <pc:chgData name="Lisa Colvig-Niclai" userId="d193ba43-475a-4c9e-aae1-a4f1983f84fb" providerId="ADAL" clId="{6C80DBC9-B870-4BF6-9B0D-D6144C7F762B}" dt="2021-10-25T23:46:14.063" v="0" actId="20578"/>
        <pc:sldMkLst>
          <pc:docMk/>
          <pc:sldMk cId="2177727398" sldId="1342"/>
        </pc:sldMkLst>
        <pc:graphicFrameChg chg="mod">
          <ac:chgData name="Lisa Colvig-Niclai" userId="d193ba43-475a-4c9e-aae1-a4f1983f84fb" providerId="ADAL" clId="{6C80DBC9-B870-4BF6-9B0D-D6144C7F762B}" dt="2021-10-25T23:46:14.063" v="0" actId="20578"/>
          <ac:graphicFrameMkLst>
            <pc:docMk/>
            <pc:sldMk cId="2177727398" sldId="1342"/>
            <ac:graphicFrameMk id="18" creationId="{95316BD5-933D-4E0B-AD2D-F62EC154ECF4}"/>
          </ac:graphicFrameMkLst>
        </pc:graphicFrameChg>
      </pc:sldChg>
    </pc:docChg>
  </pc:docChgLst>
  <pc:docChgLst>
    <pc:chgData name="Alyssa Mullins" userId="cab24c75-a884-4e9a-82d7-87892d9fe990" providerId="ADAL" clId="{CE4293D2-D00C-466E-AFFE-FC3A491CD95B}"/>
    <pc:docChg chg="undo redo custSel addSld delSld modSld sldOrd modMainMaster modSection">
      <pc:chgData name="Alyssa Mullins" userId="cab24c75-a884-4e9a-82d7-87892d9fe990" providerId="ADAL" clId="{CE4293D2-D00C-466E-AFFE-FC3A491CD95B}" dt="2021-11-02T19:55:17.573" v="2748" actId="20577"/>
      <pc:docMkLst>
        <pc:docMk/>
      </pc:docMkLst>
      <pc:sldChg chg="addSp delSp modSp del mod ord">
        <pc:chgData name="Alyssa Mullins" userId="cab24c75-a884-4e9a-82d7-87892d9fe990" providerId="ADAL" clId="{CE4293D2-D00C-466E-AFFE-FC3A491CD95B}" dt="2021-11-02T18:31:15.567" v="2127" actId="2696"/>
        <pc:sldMkLst>
          <pc:docMk/>
          <pc:sldMk cId="2074423628" sldId="256"/>
        </pc:sldMkLst>
        <pc:spChg chg="add del mod">
          <ac:chgData name="Alyssa Mullins" userId="cab24c75-a884-4e9a-82d7-87892d9fe990" providerId="ADAL" clId="{CE4293D2-D00C-466E-AFFE-FC3A491CD95B}" dt="2021-11-02T18:30:59.915" v="2125"/>
          <ac:spMkLst>
            <pc:docMk/>
            <pc:sldMk cId="2074423628" sldId="256"/>
            <ac:spMk id="3" creationId="{9E95FAC1-6E85-4B52-B728-F2FC1C01F8C2}"/>
          </ac:spMkLst>
        </pc:spChg>
        <pc:spChg chg="add del mod">
          <ac:chgData name="Alyssa Mullins" userId="cab24c75-a884-4e9a-82d7-87892d9fe990" providerId="ADAL" clId="{CE4293D2-D00C-466E-AFFE-FC3A491CD95B}" dt="2021-11-02T18:30:59.915" v="2125"/>
          <ac:spMkLst>
            <pc:docMk/>
            <pc:sldMk cId="2074423628" sldId="256"/>
            <ac:spMk id="4" creationId="{247A48E7-16CF-4658-AE02-6D5AF59DA3BD}"/>
          </ac:spMkLst>
        </pc:spChg>
        <pc:spChg chg="add mod">
          <ac:chgData name="Alyssa Mullins" userId="cab24c75-a884-4e9a-82d7-87892d9fe990" providerId="ADAL" clId="{CE4293D2-D00C-466E-AFFE-FC3A491CD95B}" dt="2021-11-02T18:31:07.536" v="2126"/>
          <ac:spMkLst>
            <pc:docMk/>
            <pc:sldMk cId="2074423628" sldId="256"/>
            <ac:spMk id="6" creationId="{2A5756B3-B441-4A2E-B707-675422802EBC}"/>
          </ac:spMkLst>
        </pc:spChg>
        <pc:spChg chg="mod ord">
          <ac:chgData name="Alyssa Mullins" userId="cab24c75-a884-4e9a-82d7-87892d9fe990" providerId="ADAL" clId="{CE4293D2-D00C-466E-AFFE-FC3A491CD95B}" dt="2021-11-02T18:23:55.784" v="1559" actId="1076"/>
          <ac:spMkLst>
            <pc:docMk/>
            <pc:sldMk cId="2074423628" sldId="256"/>
            <ac:spMk id="13" creationId="{7F83D0C3-1E3B-4F27-81EB-358C96701107}"/>
          </ac:spMkLst>
        </pc:spChg>
        <pc:spChg chg="mod">
          <ac:chgData name="Alyssa Mullins" userId="cab24c75-a884-4e9a-82d7-87892d9fe990" providerId="ADAL" clId="{CE4293D2-D00C-466E-AFFE-FC3A491CD95B}" dt="2021-11-02T18:23:33.721" v="1555" actId="21"/>
          <ac:spMkLst>
            <pc:docMk/>
            <pc:sldMk cId="2074423628" sldId="256"/>
            <ac:spMk id="15" creationId="{E19C00A5-FD4A-4466-9CB1-E7843B8488AE}"/>
          </ac:spMkLst>
        </pc:spChg>
        <pc:picChg chg="del mod">
          <ac:chgData name="Alyssa Mullins" userId="cab24c75-a884-4e9a-82d7-87892d9fe990" providerId="ADAL" clId="{CE4293D2-D00C-466E-AFFE-FC3A491CD95B}" dt="2021-11-02T18:28:06.618" v="2105" actId="21"/>
          <ac:picMkLst>
            <pc:docMk/>
            <pc:sldMk cId="2074423628" sldId="256"/>
            <ac:picMk id="5" creationId="{E0EF3858-1E30-4384-A125-6F46125E98BA}"/>
          </ac:picMkLst>
        </pc:picChg>
        <pc:picChg chg="del mod">
          <ac:chgData name="Alyssa Mullins" userId="cab24c75-a884-4e9a-82d7-87892d9fe990" providerId="ADAL" clId="{CE4293D2-D00C-466E-AFFE-FC3A491CD95B}" dt="2021-11-02T18:26:59.226" v="1867" actId="21"/>
          <ac:picMkLst>
            <pc:docMk/>
            <pc:sldMk cId="2074423628" sldId="256"/>
            <ac:picMk id="11" creationId="{527E858F-8C07-42BF-B2AF-1D25CE90CE3B}"/>
          </ac:picMkLst>
        </pc:picChg>
        <pc:picChg chg="del">
          <ac:chgData name="Alyssa Mullins" userId="cab24c75-a884-4e9a-82d7-87892d9fe990" providerId="ADAL" clId="{CE4293D2-D00C-466E-AFFE-FC3A491CD95B}" dt="2021-11-02T18:11:28.048" v="1378" actId="478"/>
          <ac:picMkLst>
            <pc:docMk/>
            <pc:sldMk cId="2074423628" sldId="256"/>
            <ac:picMk id="12" creationId="{C0B66E9E-9B96-454C-8425-7E2D222D5218}"/>
          </ac:picMkLst>
        </pc:picChg>
        <pc:picChg chg="mod">
          <ac:chgData name="Alyssa Mullins" userId="cab24c75-a884-4e9a-82d7-87892d9fe990" providerId="ADAL" clId="{CE4293D2-D00C-466E-AFFE-FC3A491CD95B}" dt="2021-11-02T18:26:08.533" v="1663" actId="962"/>
          <ac:picMkLst>
            <pc:docMk/>
            <pc:sldMk cId="2074423628" sldId="256"/>
            <ac:picMk id="1025" creationId="{D9EC090E-F399-A94B-BAD6-DFA3B1D6A37B}"/>
          </ac:picMkLst>
        </pc:picChg>
      </pc:sldChg>
      <pc:sldChg chg="addSp delSp modSp mod">
        <pc:chgData name="Alyssa Mullins" userId="cab24c75-a884-4e9a-82d7-87892d9fe990" providerId="ADAL" clId="{CE4293D2-D00C-466E-AFFE-FC3A491CD95B}" dt="2021-11-02T19:54:51.068" v="2747" actId="20577"/>
        <pc:sldMkLst>
          <pc:docMk/>
          <pc:sldMk cId="2277288374" sldId="289"/>
        </pc:sldMkLst>
        <pc:spChg chg="mod">
          <ac:chgData name="Alyssa Mullins" userId="cab24c75-a884-4e9a-82d7-87892d9fe990" providerId="ADAL" clId="{CE4293D2-D00C-466E-AFFE-FC3A491CD95B}" dt="2021-11-02T19:54:34.608" v="2745" actId="207"/>
          <ac:spMkLst>
            <pc:docMk/>
            <pc:sldMk cId="2277288374" sldId="289"/>
            <ac:spMk id="2" creationId="{00000000-0000-0000-0000-000000000000}"/>
          </ac:spMkLst>
        </pc:spChg>
        <pc:spChg chg="mod">
          <ac:chgData name="Alyssa Mullins" userId="cab24c75-a884-4e9a-82d7-87892d9fe990" providerId="ADAL" clId="{CE4293D2-D00C-466E-AFFE-FC3A491CD95B}" dt="2021-11-02T19:54:51.068" v="2747" actId="20577"/>
          <ac:spMkLst>
            <pc:docMk/>
            <pc:sldMk cId="2277288374" sldId="289"/>
            <ac:spMk id="3" creationId="{00000000-0000-0000-0000-000000000000}"/>
          </ac:spMkLst>
        </pc:spChg>
        <pc:spChg chg="del">
          <ac:chgData name="Alyssa Mullins" userId="cab24c75-a884-4e9a-82d7-87892d9fe990" providerId="ADAL" clId="{CE4293D2-D00C-466E-AFFE-FC3A491CD95B}" dt="2021-11-02T19:54:11.701" v="2742" actId="478"/>
          <ac:spMkLst>
            <pc:docMk/>
            <pc:sldMk cId="2277288374" sldId="289"/>
            <ac:spMk id="8" creationId="{58A6E68A-4360-41D3-9DC1-0E08FD4C5ED4}"/>
          </ac:spMkLst>
        </pc:spChg>
        <pc:spChg chg="add del mod">
          <ac:chgData name="Alyssa Mullins" userId="cab24c75-a884-4e9a-82d7-87892d9fe990" providerId="ADAL" clId="{CE4293D2-D00C-466E-AFFE-FC3A491CD95B}" dt="2021-11-02T19:53:53.576" v="2739" actId="478"/>
          <ac:spMkLst>
            <pc:docMk/>
            <pc:sldMk cId="2277288374" sldId="289"/>
            <ac:spMk id="17" creationId="{D1D5FFE3-4E0C-44EB-931F-5BC1253B1892}"/>
          </ac:spMkLst>
        </pc:spChg>
        <pc:spChg chg="add mod">
          <ac:chgData name="Alyssa Mullins" userId="cab24c75-a884-4e9a-82d7-87892d9fe990" providerId="ADAL" clId="{CE4293D2-D00C-466E-AFFE-FC3A491CD95B}" dt="2021-11-02T19:54:26.513" v="2744" actId="167"/>
          <ac:spMkLst>
            <pc:docMk/>
            <pc:sldMk cId="2277288374" sldId="289"/>
            <ac:spMk id="19" creationId="{9CD9F784-7F49-49CC-ACC2-01DADA4B49B1}"/>
          </ac:spMkLst>
        </pc:spChg>
        <pc:picChg chg="del">
          <ac:chgData name="Alyssa Mullins" userId="cab24c75-a884-4e9a-82d7-87892d9fe990" providerId="ADAL" clId="{CE4293D2-D00C-466E-AFFE-FC3A491CD95B}" dt="2021-11-02T18:20:52.913" v="1448" actId="478"/>
          <ac:picMkLst>
            <pc:docMk/>
            <pc:sldMk cId="2277288374" sldId="289"/>
            <ac:picMk id="6" creationId="{F3466E2F-8E77-4A6A-954E-74EAAD401C20}"/>
          </ac:picMkLst>
        </pc:picChg>
        <pc:picChg chg="del">
          <ac:chgData name="Alyssa Mullins" userId="cab24c75-a884-4e9a-82d7-87892d9fe990" providerId="ADAL" clId="{CE4293D2-D00C-466E-AFFE-FC3A491CD95B}" dt="2021-11-02T19:54:10.480" v="2741" actId="478"/>
          <ac:picMkLst>
            <pc:docMk/>
            <pc:sldMk cId="2277288374" sldId="289"/>
            <ac:picMk id="14" creationId="{B9F3E5EE-F626-4F6F-9680-21A520AA4C3B}"/>
          </ac:picMkLst>
        </pc:picChg>
        <pc:picChg chg="add del mod">
          <ac:chgData name="Alyssa Mullins" userId="cab24c75-a884-4e9a-82d7-87892d9fe990" providerId="ADAL" clId="{CE4293D2-D00C-466E-AFFE-FC3A491CD95B}" dt="2021-11-02T19:53:55.977" v="2740" actId="478"/>
          <ac:picMkLst>
            <pc:docMk/>
            <pc:sldMk cId="2277288374" sldId="289"/>
            <ac:picMk id="18" creationId="{B5501139-3AC0-446F-9C49-B99A70FE070D}"/>
          </ac:picMkLst>
        </pc:picChg>
        <pc:picChg chg="add mod">
          <ac:chgData name="Alyssa Mullins" userId="cab24c75-a884-4e9a-82d7-87892d9fe990" providerId="ADAL" clId="{CE4293D2-D00C-466E-AFFE-FC3A491CD95B}" dt="2021-11-02T19:54:19.784" v="2743"/>
          <ac:picMkLst>
            <pc:docMk/>
            <pc:sldMk cId="2277288374" sldId="289"/>
            <ac:picMk id="20" creationId="{089DCDA8-ECBB-4614-BA21-DF7636BEB8A0}"/>
          </ac:picMkLst>
        </pc:picChg>
      </pc:sldChg>
      <pc:sldChg chg="modSp modAnim">
        <pc:chgData name="Alyssa Mullins" userId="cab24c75-a884-4e9a-82d7-87892d9fe990" providerId="ADAL" clId="{CE4293D2-D00C-466E-AFFE-FC3A491CD95B}" dt="2021-11-02T19:55:17.573" v="2748" actId="20577"/>
        <pc:sldMkLst>
          <pc:docMk/>
          <pc:sldMk cId="2052806426" sldId="299"/>
        </pc:sldMkLst>
        <pc:spChg chg="mod">
          <ac:chgData name="Alyssa Mullins" userId="cab24c75-a884-4e9a-82d7-87892d9fe990" providerId="ADAL" clId="{CE4293D2-D00C-466E-AFFE-FC3A491CD95B}" dt="2021-11-02T19:55:17.573" v="2748" actId="20577"/>
          <ac:spMkLst>
            <pc:docMk/>
            <pc:sldMk cId="2052806426" sldId="299"/>
            <ac:spMk id="3" creationId="{00000000-0000-0000-0000-000000000000}"/>
          </ac:spMkLst>
        </pc:spChg>
      </pc:sldChg>
      <pc:sldChg chg="modSp mod">
        <pc:chgData name="Alyssa Mullins" userId="cab24c75-a884-4e9a-82d7-87892d9fe990" providerId="ADAL" clId="{CE4293D2-D00C-466E-AFFE-FC3A491CD95B}" dt="2021-10-13T19:42:50.166" v="925" actId="14100"/>
        <pc:sldMkLst>
          <pc:docMk/>
          <pc:sldMk cId="3703654946" sldId="302"/>
        </pc:sldMkLst>
        <pc:picChg chg="mod">
          <ac:chgData name="Alyssa Mullins" userId="cab24c75-a884-4e9a-82d7-87892d9fe990" providerId="ADAL" clId="{CE4293D2-D00C-466E-AFFE-FC3A491CD95B}" dt="2021-10-13T19:42:50.166" v="925" actId="14100"/>
          <ac:picMkLst>
            <pc:docMk/>
            <pc:sldMk cId="3703654946" sldId="302"/>
            <ac:picMk id="24" creationId="{74094388-5947-421A-9A8B-30CB8267E8AC}"/>
          </ac:picMkLst>
        </pc:picChg>
      </pc:sldChg>
      <pc:sldChg chg="addSp delSp modSp del mod">
        <pc:chgData name="Alyssa Mullins" userId="cab24c75-a884-4e9a-82d7-87892d9fe990" providerId="ADAL" clId="{CE4293D2-D00C-466E-AFFE-FC3A491CD95B}" dt="2021-11-02T18:40:15.947" v="2256" actId="2696"/>
        <pc:sldMkLst>
          <pc:docMk/>
          <pc:sldMk cId="186268870" sldId="1298"/>
        </pc:sldMkLst>
        <pc:spChg chg="mod">
          <ac:chgData name="Alyssa Mullins" userId="cab24c75-a884-4e9a-82d7-87892d9fe990" providerId="ADAL" clId="{CE4293D2-D00C-466E-AFFE-FC3A491CD95B}" dt="2021-11-02T18:15:29.340" v="1424" actId="207"/>
          <ac:spMkLst>
            <pc:docMk/>
            <pc:sldMk cId="186268870" sldId="1298"/>
            <ac:spMk id="2" creationId="{00000000-0000-0000-0000-000000000000}"/>
          </ac:spMkLst>
        </pc:spChg>
        <pc:spChg chg="add mod">
          <ac:chgData name="Alyssa Mullins" userId="cab24c75-a884-4e9a-82d7-87892d9fe990" providerId="ADAL" clId="{CE4293D2-D00C-466E-AFFE-FC3A491CD95B}" dt="2021-10-13T19:17:12.367" v="855" actId="404"/>
          <ac:spMkLst>
            <pc:docMk/>
            <pc:sldMk cId="186268870" sldId="1298"/>
            <ac:spMk id="3" creationId="{11926135-A436-4540-A57F-B050088EEAB6}"/>
          </ac:spMkLst>
        </pc:spChg>
        <pc:spChg chg="add mod">
          <ac:chgData name="Alyssa Mullins" userId="cab24c75-a884-4e9a-82d7-87892d9fe990" providerId="ADAL" clId="{CE4293D2-D00C-466E-AFFE-FC3A491CD95B}" dt="2021-11-02T18:31:48.739" v="2130" actId="571"/>
          <ac:spMkLst>
            <pc:docMk/>
            <pc:sldMk cId="186268870" sldId="1298"/>
            <ac:spMk id="8" creationId="{A11D5875-7793-4E49-B2A4-2A2BFDA1BDB8}"/>
          </ac:spMkLst>
        </pc:spChg>
        <pc:graphicFrameChg chg="mod modGraphic">
          <ac:chgData name="Alyssa Mullins" userId="cab24c75-a884-4e9a-82d7-87892d9fe990" providerId="ADAL" clId="{CE4293D2-D00C-466E-AFFE-FC3A491CD95B}" dt="2021-10-13T19:16:43.381" v="780" actId="20577"/>
          <ac:graphicFrameMkLst>
            <pc:docMk/>
            <pc:sldMk cId="186268870" sldId="1298"/>
            <ac:graphicFrameMk id="18" creationId="{95316BD5-933D-4E0B-AD2D-F62EC154ECF4}"/>
          </ac:graphicFrameMkLst>
        </pc:graphicFrameChg>
        <pc:picChg chg="add del mod">
          <ac:chgData name="Alyssa Mullins" userId="cab24c75-a884-4e9a-82d7-87892d9fe990" providerId="ADAL" clId="{CE4293D2-D00C-466E-AFFE-FC3A491CD95B}" dt="2021-11-02T18:22:43.790" v="1553" actId="962"/>
          <ac:picMkLst>
            <pc:docMk/>
            <pc:sldMk cId="186268870" sldId="1298"/>
            <ac:picMk id="7" creationId="{400A43FA-74F8-4BDA-AFFE-4DCBCC17649C}"/>
          </ac:picMkLst>
        </pc:picChg>
        <pc:picChg chg="add mod">
          <ac:chgData name="Alyssa Mullins" userId="cab24c75-a884-4e9a-82d7-87892d9fe990" providerId="ADAL" clId="{CE4293D2-D00C-466E-AFFE-FC3A491CD95B}" dt="2021-11-02T18:31:48.739" v="2130" actId="571"/>
          <ac:picMkLst>
            <pc:docMk/>
            <pc:sldMk cId="186268870" sldId="1298"/>
            <ac:picMk id="9" creationId="{39A4FE97-B254-4EF1-8F7F-C27EBF772BEF}"/>
          </ac:picMkLst>
        </pc:picChg>
      </pc:sldChg>
      <pc:sldChg chg="delSp modSp mod modNotesTx">
        <pc:chgData name="Alyssa Mullins" userId="cab24c75-a884-4e9a-82d7-87892d9fe990" providerId="ADAL" clId="{CE4293D2-D00C-466E-AFFE-FC3A491CD95B}" dt="2021-10-13T19:39:52.801" v="916" actId="20577"/>
        <pc:sldMkLst>
          <pc:docMk/>
          <pc:sldMk cId="3149607538" sldId="1313"/>
        </pc:sldMkLst>
        <pc:spChg chg="mod">
          <ac:chgData name="Alyssa Mullins" userId="cab24c75-a884-4e9a-82d7-87892d9fe990" providerId="ADAL" clId="{CE4293D2-D00C-466E-AFFE-FC3A491CD95B}" dt="2021-10-13T19:37:31.236" v="857" actId="20577"/>
          <ac:spMkLst>
            <pc:docMk/>
            <pc:sldMk cId="3149607538" sldId="1313"/>
            <ac:spMk id="3" creationId="{00000000-0000-0000-0000-000000000000}"/>
          </ac:spMkLst>
        </pc:spChg>
        <pc:graphicFrameChg chg="del">
          <ac:chgData name="Alyssa Mullins" userId="cab24c75-a884-4e9a-82d7-87892d9fe990" providerId="ADAL" clId="{CE4293D2-D00C-466E-AFFE-FC3A491CD95B}" dt="2021-10-13T19:37:35.134" v="859" actId="478"/>
          <ac:graphicFrameMkLst>
            <pc:docMk/>
            <pc:sldMk cId="3149607538" sldId="1313"/>
            <ac:graphicFrameMk id="10" creationId="{495AF7C4-84C9-48A8-9F7F-F51CDF6BB4C2}"/>
          </ac:graphicFrameMkLst>
        </pc:graphicFrameChg>
        <pc:picChg chg="del">
          <ac:chgData name="Alyssa Mullins" userId="cab24c75-a884-4e9a-82d7-87892d9fe990" providerId="ADAL" clId="{CE4293D2-D00C-466E-AFFE-FC3A491CD95B}" dt="2021-10-13T19:37:33.399" v="858" actId="478"/>
          <ac:picMkLst>
            <pc:docMk/>
            <pc:sldMk cId="3149607538" sldId="1313"/>
            <ac:picMk id="4" creationId="{8FB9256A-3912-4BA2-B109-CB81E615E44A}"/>
          </ac:picMkLst>
        </pc:picChg>
      </pc:sldChg>
      <pc:sldChg chg="modSp mod">
        <pc:chgData name="Alyssa Mullins" userId="cab24c75-a884-4e9a-82d7-87892d9fe990" providerId="ADAL" clId="{CE4293D2-D00C-466E-AFFE-FC3A491CD95B}" dt="2021-10-13T19:43:22.815" v="955" actId="20577"/>
        <pc:sldMkLst>
          <pc:docMk/>
          <pc:sldMk cId="1193949451" sldId="1315"/>
        </pc:sldMkLst>
        <pc:spChg chg="mod">
          <ac:chgData name="Alyssa Mullins" userId="cab24c75-a884-4e9a-82d7-87892d9fe990" providerId="ADAL" clId="{CE4293D2-D00C-466E-AFFE-FC3A491CD95B}" dt="2021-10-13T19:43:22.815" v="955" actId="20577"/>
          <ac:spMkLst>
            <pc:docMk/>
            <pc:sldMk cId="1193949451" sldId="1315"/>
            <ac:spMk id="3" creationId="{00000000-0000-0000-0000-000000000000}"/>
          </ac:spMkLst>
        </pc:spChg>
      </pc:sldChg>
      <pc:sldChg chg="modSp mod">
        <pc:chgData name="Alyssa Mullins" userId="cab24c75-a884-4e9a-82d7-87892d9fe990" providerId="ADAL" clId="{CE4293D2-D00C-466E-AFFE-FC3A491CD95B}" dt="2021-10-13T19:44:26.766" v="961" actId="1076"/>
        <pc:sldMkLst>
          <pc:docMk/>
          <pc:sldMk cId="1179471135" sldId="1316"/>
        </pc:sldMkLst>
        <pc:picChg chg="mod">
          <ac:chgData name="Alyssa Mullins" userId="cab24c75-a884-4e9a-82d7-87892d9fe990" providerId="ADAL" clId="{CE4293D2-D00C-466E-AFFE-FC3A491CD95B}" dt="2021-10-13T19:44:26.766" v="961" actId="1076"/>
          <ac:picMkLst>
            <pc:docMk/>
            <pc:sldMk cId="1179471135" sldId="1316"/>
            <ac:picMk id="15" creationId="{F8ADECAF-057F-4534-B9F4-2F42BD4120CF}"/>
          </ac:picMkLst>
        </pc:picChg>
      </pc:sldChg>
      <pc:sldChg chg="addSp delSp modSp mod">
        <pc:chgData name="Alyssa Mullins" userId="cab24c75-a884-4e9a-82d7-87892d9fe990" providerId="ADAL" clId="{CE4293D2-D00C-466E-AFFE-FC3A491CD95B}" dt="2021-10-13T20:19:14.186" v="1091" actId="207"/>
        <pc:sldMkLst>
          <pc:docMk/>
          <pc:sldMk cId="663789525" sldId="1317"/>
        </pc:sldMkLst>
        <pc:graphicFrameChg chg="mod">
          <ac:chgData name="Alyssa Mullins" userId="cab24c75-a884-4e9a-82d7-87892d9fe990" providerId="ADAL" clId="{CE4293D2-D00C-466E-AFFE-FC3A491CD95B}" dt="2021-10-13T20:19:02.302" v="1089" actId="207"/>
          <ac:graphicFrameMkLst>
            <pc:docMk/>
            <pc:sldMk cId="663789525" sldId="1317"/>
            <ac:graphicFrameMk id="10" creationId="{8464882C-4399-45E1-BC31-6D25E45D107B}"/>
          </ac:graphicFrameMkLst>
        </pc:graphicFrameChg>
        <pc:graphicFrameChg chg="mod">
          <ac:chgData name="Alyssa Mullins" userId="cab24c75-a884-4e9a-82d7-87892d9fe990" providerId="ADAL" clId="{CE4293D2-D00C-466E-AFFE-FC3A491CD95B}" dt="2021-10-13T20:19:14.186" v="1091" actId="207"/>
          <ac:graphicFrameMkLst>
            <pc:docMk/>
            <pc:sldMk cId="663789525" sldId="1317"/>
            <ac:graphicFrameMk id="18" creationId="{30865158-63EE-495B-AB30-C446BA13BEF3}"/>
          </ac:graphicFrameMkLst>
        </pc:graphicFrameChg>
        <pc:picChg chg="add mod ord">
          <ac:chgData name="Alyssa Mullins" userId="cab24c75-a884-4e9a-82d7-87892d9fe990" providerId="ADAL" clId="{CE4293D2-D00C-466E-AFFE-FC3A491CD95B}" dt="2021-10-13T19:44:34.663" v="964" actId="167"/>
          <ac:picMkLst>
            <pc:docMk/>
            <pc:sldMk cId="663789525" sldId="1317"/>
            <ac:picMk id="11" creationId="{A8E53402-7A09-46AC-8D72-EB74255E3B24}"/>
          </ac:picMkLst>
        </pc:picChg>
        <pc:picChg chg="del">
          <ac:chgData name="Alyssa Mullins" userId="cab24c75-a884-4e9a-82d7-87892d9fe990" providerId="ADAL" clId="{CE4293D2-D00C-466E-AFFE-FC3A491CD95B}" dt="2021-10-13T19:44:29.977" v="962" actId="478"/>
          <ac:picMkLst>
            <pc:docMk/>
            <pc:sldMk cId="663789525" sldId="1317"/>
            <ac:picMk id="15" creationId="{F8ADECAF-057F-4534-B9F4-2F42BD4120CF}"/>
          </ac:picMkLst>
        </pc:picChg>
      </pc:sldChg>
      <pc:sldChg chg="delSp modSp mod modNotesTx">
        <pc:chgData name="Alyssa Mullins" userId="cab24c75-a884-4e9a-82d7-87892d9fe990" providerId="ADAL" clId="{CE4293D2-D00C-466E-AFFE-FC3A491CD95B}" dt="2021-10-13T20:23:07.740" v="1265" actId="20577"/>
        <pc:sldMkLst>
          <pc:docMk/>
          <pc:sldMk cId="4114933890" sldId="1318"/>
        </pc:sldMkLst>
        <pc:graphicFrameChg chg="mod">
          <ac:chgData name="Alyssa Mullins" userId="cab24c75-a884-4e9a-82d7-87892d9fe990" providerId="ADAL" clId="{CE4293D2-D00C-466E-AFFE-FC3A491CD95B}" dt="2021-10-13T20:14:56.647" v="1078"/>
          <ac:graphicFrameMkLst>
            <pc:docMk/>
            <pc:sldMk cId="4114933890" sldId="1318"/>
            <ac:graphicFrameMk id="11" creationId="{7807EBA8-FB59-429C-9AEA-3DFC904264D5}"/>
          </ac:graphicFrameMkLst>
        </pc:graphicFrameChg>
        <pc:graphicFrameChg chg="mod">
          <ac:chgData name="Alyssa Mullins" userId="cab24c75-a884-4e9a-82d7-87892d9fe990" providerId="ADAL" clId="{CE4293D2-D00C-466E-AFFE-FC3A491CD95B}" dt="2021-10-13T20:14:20.064" v="1075"/>
          <ac:graphicFrameMkLst>
            <pc:docMk/>
            <pc:sldMk cId="4114933890" sldId="1318"/>
            <ac:graphicFrameMk id="12" creationId="{2F08A01D-AC55-4436-B9EE-102FA39036A0}"/>
          </ac:graphicFrameMkLst>
        </pc:graphicFrameChg>
        <pc:picChg chg="del">
          <ac:chgData name="Alyssa Mullins" userId="cab24c75-a884-4e9a-82d7-87892d9fe990" providerId="ADAL" clId="{CE4293D2-D00C-466E-AFFE-FC3A491CD95B}" dt="2021-10-13T19:44:46.755" v="969" actId="478"/>
          <ac:picMkLst>
            <pc:docMk/>
            <pc:sldMk cId="4114933890" sldId="1318"/>
            <ac:picMk id="15" creationId="{F8ADECAF-057F-4534-B9F4-2F42BD4120CF}"/>
          </ac:picMkLst>
        </pc:picChg>
      </pc:sldChg>
      <pc:sldChg chg="modSp mod">
        <pc:chgData name="Alyssa Mullins" userId="cab24c75-a884-4e9a-82d7-87892d9fe990" providerId="ADAL" clId="{CE4293D2-D00C-466E-AFFE-FC3A491CD95B}" dt="2021-10-13T20:31:58.370" v="1282"/>
        <pc:sldMkLst>
          <pc:docMk/>
          <pc:sldMk cId="2890495027" sldId="1320"/>
        </pc:sldMkLst>
        <pc:graphicFrameChg chg="mod">
          <ac:chgData name="Alyssa Mullins" userId="cab24c75-a884-4e9a-82d7-87892d9fe990" providerId="ADAL" clId="{CE4293D2-D00C-466E-AFFE-FC3A491CD95B}" dt="2021-10-13T20:31:58.370" v="1282"/>
          <ac:graphicFrameMkLst>
            <pc:docMk/>
            <pc:sldMk cId="2890495027" sldId="1320"/>
            <ac:graphicFrameMk id="10" creationId="{CB0A97CF-095C-41A3-8CC5-DAC2DDDA5A27}"/>
          </ac:graphicFrameMkLst>
        </pc:graphicFrameChg>
      </pc:sldChg>
      <pc:sldChg chg="modSp mod">
        <pc:chgData name="Alyssa Mullins" userId="cab24c75-a884-4e9a-82d7-87892d9fe990" providerId="ADAL" clId="{CE4293D2-D00C-466E-AFFE-FC3A491CD95B}" dt="2021-10-13T20:31:18.342" v="1280" actId="14100"/>
        <pc:sldMkLst>
          <pc:docMk/>
          <pc:sldMk cId="4007968424" sldId="1321"/>
        </pc:sldMkLst>
        <pc:picChg chg="mod">
          <ac:chgData name="Alyssa Mullins" userId="cab24c75-a884-4e9a-82d7-87892d9fe990" providerId="ADAL" clId="{CE4293D2-D00C-466E-AFFE-FC3A491CD95B}" dt="2021-10-13T20:31:18.342" v="1280" actId="14100"/>
          <ac:picMkLst>
            <pc:docMk/>
            <pc:sldMk cId="4007968424" sldId="1321"/>
            <ac:picMk id="15" creationId="{F8ADECAF-057F-4534-B9F4-2F42BD4120CF}"/>
          </ac:picMkLst>
        </pc:picChg>
      </pc:sldChg>
      <pc:sldChg chg="modSp mod">
        <pc:chgData name="Alyssa Mullins" userId="cab24c75-a884-4e9a-82d7-87892d9fe990" providerId="ADAL" clId="{CE4293D2-D00C-466E-AFFE-FC3A491CD95B}" dt="2021-10-13T20:33:02.813" v="1285" actId="207"/>
        <pc:sldMkLst>
          <pc:docMk/>
          <pc:sldMk cId="2556447949" sldId="1324"/>
        </pc:sldMkLst>
        <pc:spChg chg="mod">
          <ac:chgData name="Alyssa Mullins" userId="cab24c75-a884-4e9a-82d7-87892d9fe990" providerId="ADAL" clId="{CE4293D2-D00C-466E-AFFE-FC3A491CD95B}" dt="2021-10-13T20:33:02.813" v="1285" actId="207"/>
          <ac:spMkLst>
            <pc:docMk/>
            <pc:sldMk cId="2556447949" sldId="1324"/>
            <ac:spMk id="3" creationId="{00000000-0000-0000-0000-000000000000}"/>
          </ac:spMkLst>
        </pc:spChg>
      </pc:sldChg>
      <pc:sldChg chg="modSp mod">
        <pc:chgData name="Alyssa Mullins" userId="cab24c75-a884-4e9a-82d7-87892d9fe990" providerId="ADAL" clId="{CE4293D2-D00C-466E-AFFE-FC3A491CD95B}" dt="2021-10-13T20:33:31.667" v="1287" actId="207"/>
        <pc:sldMkLst>
          <pc:docMk/>
          <pc:sldMk cId="1212312875" sldId="1325"/>
        </pc:sldMkLst>
        <pc:spChg chg="mod">
          <ac:chgData name="Alyssa Mullins" userId="cab24c75-a884-4e9a-82d7-87892d9fe990" providerId="ADAL" clId="{CE4293D2-D00C-466E-AFFE-FC3A491CD95B}" dt="2021-10-13T20:33:31.667" v="1287" actId="207"/>
          <ac:spMkLst>
            <pc:docMk/>
            <pc:sldMk cId="1212312875" sldId="1325"/>
            <ac:spMk id="3" creationId="{00000000-0000-0000-0000-000000000000}"/>
          </ac:spMkLst>
        </pc:spChg>
      </pc:sldChg>
      <pc:sldChg chg="modSp mod">
        <pc:chgData name="Alyssa Mullins" userId="cab24c75-a884-4e9a-82d7-87892d9fe990" providerId="ADAL" clId="{CE4293D2-D00C-466E-AFFE-FC3A491CD95B}" dt="2021-10-13T20:38:20.632" v="1295" actId="207"/>
        <pc:sldMkLst>
          <pc:docMk/>
          <pc:sldMk cId="1406218432" sldId="1326"/>
        </pc:sldMkLst>
        <pc:spChg chg="mod">
          <ac:chgData name="Alyssa Mullins" userId="cab24c75-a884-4e9a-82d7-87892d9fe990" providerId="ADAL" clId="{CE4293D2-D00C-466E-AFFE-FC3A491CD95B}" dt="2021-10-13T20:38:20.632" v="1295" actId="207"/>
          <ac:spMkLst>
            <pc:docMk/>
            <pc:sldMk cId="1406218432" sldId="1326"/>
            <ac:spMk id="3" creationId="{00000000-0000-0000-0000-000000000000}"/>
          </ac:spMkLst>
        </pc:spChg>
      </pc:sldChg>
      <pc:sldChg chg="addSp delSp modSp mod">
        <pc:chgData name="Alyssa Mullins" userId="cab24c75-a884-4e9a-82d7-87892d9fe990" providerId="ADAL" clId="{CE4293D2-D00C-466E-AFFE-FC3A491CD95B}" dt="2021-10-22T18:37:20.403" v="1349" actId="207"/>
        <pc:sldMkLst>
          <pc:docMk/>
          <pc:sldMk cId="2541828394" sldId="1327"/>
        </pc:sldMkLst>
        <pc:spChg chg="mod">
          <ac:chgData name="Alyssa Mullins" userId="cab24c75-a884-4e9a-82d7-87892d9fe990" providerId="ADAL" clId="{CE4293D2-D00C-466E-AFFE-FC3A491CD95B}" dt="2021-10-13T20:38:51.090" v="1298" actId="207"/>
          <ac:spMkLst>
            <pc:docMk/>
            <pc:sldMk cId="2541828394" sldId="1327"/>
            <ac:spMk id="3" creationId="{00000000-0000-0000-0000-000000000000}"/>
          </ac:spMkLst>
        </pc:spChg>
        <pc:spChg chg="mod">
          <ac:chgData name="Alyssa Mullins" userId="cab24c75-a884-4e9a-82d7-87892d9fe990" providerId="ADAL" clId="{CE4293D2-D00C-466E-AFFE-FC3A491CD95B}" dt="2021-10-22T18:37:20.403" v="1349" actId="207"/>
          <ac:spMkLst>
            <pc:docMk/>
            <pc:sldMk cId="2541828394" sldId="1327"/>
            <ac:spMk id="8" creationId="{8DB15D72-F147-4BCB-A54A-242F2AD6D173}"/>
          </ac:spMkLst>
        </pc:spChg>
        <pc:spChg chg="add mod">
          <ac:chgData name="Alyssa Mullins" userId="cab24c75-a884-4e9a-82d7-87892d9fe990" providerId="ADAL" clId="{CE4293D2-D00C-466E-AFFE-FC3A491CD95B}" dt="2021-10-13T20:39:38.897" v="1301"/>
          <ac:spMkLst>
            <pc:docMk/>
            <pc:sldMk cId="2541828394" sldId="1327"/>
            <ac:spMk id="12" creationId="{945FAB7C-9C45-4400-92A8-5C9558572060}"/>
          </ac:spMkLst>
        </pc:spChg>
        <pc:spChg chg="add mod">
          <ac:chgData name="Alyssa Mullins" userId="cab24c75-a884-4e9a-82d7-87892d9fe990" providerId="ADAL" clId="{CE4293D2-D00C-466E-AFFE-FC3A491CD95B}" dt="2021-10-13T20:39:38.897" v="1301"/>
          <ac:spMkLst>
            <pc:docMk/>
            <pc:sldMk cId="2541828394" sldId="1327"/>
            <ac:spMk id="15" creationId="{94B42130-C449-4552-BB75-5A731D9E2364}"/>
          </ac:spMkLst>
        </pc:spChg>
        <pc:spChg chg="add mod">
          <ac:chgData name="Alyssa Mullins" userId="cab24c75-a884-4e9a-82d7-87892d9fe990" providerId="ADAL" clId="{CE4293D2-D00C-466E-AFFE-FC3A491CD95B}" dt="2021-10-13T20:39:38.897" v="1301"/>
          <ac:spMkLst>
            <pc:docMk/>
            <pc:sldMk cId="2541828394" sldId="1327"/>
            <ac:spMk id="16" creationId="{D76FBD5C-ABFC-4155-A802-0E3F528E9BA4}"/>
          </ac:spMkLst>
        </pc:spChg>
        <pc:spChg chg="add mod">
          <ac:chgData name="Alyssa Mullins" userId="cab24c75-a884-4e9a-82d7-87892d9fe990" providerId="ADAL" clId="{CE4293D2-D00C-466E-AFFE-FC3A491CD95B}" dt="2021-10-13T20:39:38.897" v="1301"/>
          <ac:spMkLst>
            <pc:docMk/>
            <pc:sldMk cId="2541828394" sldId="1327"/>
            <ac:spMk id="17" creationId="{D0776B6D-2433-4321-B2C8-DDDD7C618C76}"/>
          </ac:spMkLst>
        </pc:spChg>
        <pc:grpChg chg="add mod">
          <ac:chgData name="Alyssa Mullins" userId="cab24c75-a884-4e9a-82d7-87892d9fe990" providerId="ADAL" clId="{CE4293D2-D00C-466E-AFFE-FC3A491CD95B}" dt="2021-10-13T20:39:38.897" v="1301"/>
          <ac:grpSpMkLst>
            <pc:docMk/>
            <pc:sldMk cId="2541828394" sldId="1327"/>
            <ac:grpSpMk id="10" creationId="{2668EB19-B179-41D5-A848-D2B6E2F4D78C}"/>
          </ac:grpSpMkLst>
        </pc:grpChg>
        <pc:grpChg chg="add mod">
          <ac:chgData name="Alyssa Mullins" userId="cab24c75-a884-4e9a-82d7-87892d9fe990" providerId="ADAL" clId="{CE4293D2-D00C-466E-AFFE-FC3A491CD95B}" dt="2021-10-13T20:39:38.897" v="1301"/>
          <ac:grpSpMkLst>
            <pc:docMk/>
            <pc:sldMk cId="2541828394" sldId="1327"/>
            <ac:grpSpMk id="11" creationId="{5D5DC1F9-F735-4B44-A569-F59C6D74D601}"/>
          </ac:grpSpMkLst>
        </pc:grpChg>
        <pc:grpChg chg="add mod">
          <ac:chgData name="Alyssa Mullins" userId="cab24c75-a884-4e9a-82d7-87892d9fe990" providerId="ADAL" clId="{CE4293D2-D00C-466E-AFFE-FC3A491CD95B}" dt="2021-10-13T20:39:38.897" v="1301"/>
          <ac:grpSpMkLst>
            <pc:docMk/>
            <pc:sldMk cId="2541828394" sldId="1327"/>
            <ac:grpSpMk id="14" creationId="{44415D9D-79E6-4DCD-8FCD-9FEEEA23290A}"/>
          </ac:grpSpMkLst>
        </pc:grpChg>
        <pc:picChg chg="add mod">
          <ac:chgData name="Alyssa Mullins" userId="cab24c75-a884-4e9a-82d7-87892d9fe990" providerId="ADAL" clId="{CE4293D2-D00C-466E-AFFE-FC3A491CD95B}" dt="2021-10-13T20:39:48.699" v="1305" actId="1076"/>
          <ac:picMkLst>
            <pc:docMk/>
            <pc:sldMk cId="2541828394" sldId="1327"/>
            <ac:picMk id="2" creationId="{F7A86345-CB86-4A4C-A44D-10EE1A81C624}"/>
          </ac:picMkLst>
        </pc:picChg>
        <pc:picChg chg="del">
          <ac:chgData name="Alyssa Mullins" userId="cab24c75-a884-4e9a-82d7-87892d9fe990" providerId="ADAL" clId="{CE4293D2-D00C-466E-AFFE-FC3A491CD95B}" dt="2021-10-13T20:39:33.621" v="1299" actId="478"/>
          <ac:picMkLst>
            <pc:docMk/>
            <pc:sldMk cId="2541828394" sldId="1327"/>
            <ac:picMk id="4" creationId="{FDA3350A-EE08-49C1-B15B-CAFE6564BCDD}"/>
          </ac:picMkLst>
        </pc:picChg>
        <pc:picChg chg="add mod">
          <ac:chgData name="Alyssa Mullins" userId="cab24c75-a884-4e9a-82d7-87892d9fe990" providerId="ADAL" clId="{CE4293D2-D00C-466E-AFFE-FC3A491CD95B}" dt="2021-10-13T20:39:38.897" v="1301"/>
          <ac:picMkLst>
            <pc:docMk/>
            <pc:sldMk cId="2541828394" sldId="1327"/>
            <ac:picMk id="18" creationId="{2FBB7E64-E92C-4FA3-97D8-774100145C63}"/>
          </ac:picMkLst>
        </pc:picChg>
        <pc:picChg chg="mod">
          <ac:chgData name="Alyssa Mullins" userId="cab24c75-a884-4e9a-82d7-87892d9fe990" providerId="ADAL" clId="{CE4293D2-D00C-466E-AFFE-FC3A491CD95B}" dt="2021-10-13T20:39:58.929" v="1308" actId="14100"/>
          <ac:picMkLst>
            <pc:docMk/>
            <pc:sldMk cId="2541828394" sldId="1327"/>
            <ac:picMk id="26" creationId="{A5E9CCAE-9D56-451F-9FAD-2FFD7762B8E5}"/>
          </ac:picMkLst>
        </pc:picChg>
      </pc:sldChg>
      <pc:sldChg chg="addSp delSp modSp mod chgLayout">
        <pc:chgData name="Alyssa Mullins" userId="cab24c75-a884-4e9a-82d7-87892d9fe990" providerId="ADAL" clId="{CE4293D2-D00C-466E-AFFE-FC3A491CD95B}" dt="2021-10-22T18:46:20.277" v="1377"/>
        <pc:sldMkLst>
          <pc:docMk/>
          <pc:sldMk cId="2027292652" sldId="1330"/>
        </pc:sldMkLst>
        <pc:spChg chg="add mod ord">
          <ac:chgData name="Alyssa Mullins" userId="cab24c75-a884-4e9a-82d7-87892d9fe990" providerId="ADAL" clId="{CE4293D2-D00C-466E-AFFE-FC3A491CD95B}" dt="2021-10-22T18:46:13.460" v="1374" actId="700"/>
          <ac:spMkLst>
            <pc:docMk/>
            <pc:sldMk cId="2027292652" sldId="1330"/>
            <ac:spMk id="2" creationId="{9A36F79C-5E12-4530-867C-7880EA162BD2}"/>
          </ac:spMkLst>
        </pc:spChg>
        <pc:spChg chg="add del mod ord">
          <ac:chgData name="Alyssa Mullins" userId="cab24c75-a884-4e9a-82d7-87892d9fe990" providerId="ADAL" clId="{CE4293D2-D00C-466E-AFFE-FC3A491CD95B}" dt="2021-10-22T18:46:18.011" v="1376" actId="478"/>
          <ac:spMkLst>
            <pc:docMk/>
            <pc:sldMk cId="2027292652" sldId="1330"/>
            <ac:spMk id="3" creationId="{98BF3D6C-3F50-4F82-9CB2-964B9D8450B1}"/>
          </ac:spMkLst>
        </pc:spChg>
        <pc:spChg chg="add mod ord">
          <ac:chgData name="Alyssa Mullins" userId="cab24c75-a884-4e9a-82d7-87892d9fe990" providerId="ADAL" clId="{CE4293D2-D00C-466E-AFFE-FC3A491CD95B}" dt="2021-10-22T18:46:13.460" v="1374" actId="700"/>
          <ac:spMkLst>
            <pc:docMk/>
            <pc:sldMk cId="2027292652" sldId="1330"/>
            <ac:spMk id="7" creationId="{0E421FFB-F5C4-4E8A-AED7-D99A14D81D1B}"/>
          </ac:spMkLst>
        </pc:spChg>
        <pc:spChg chg="add mod ord">
          <ac:chgData name="Alyssa Mullins" userId="cab24c75-a884-4e9a-82d7-87892d9fe990" providerId="ADAL" clId="{CE4293D2-D00C-466E-AFFE-FC3A491CD95B}" dt="2021-10-22T18:46:20.277" v="1377"/>
          <ac:spMkLst>
            <pc:docMk/>
            <pc:sldMk cId="2027292652" sldId="1330"/>
            <ac:spMk id="8" creationId="{37B686CC-71DD-4032-AC68-E51E0E75D27F}"/>
          </ac:spMkLst>
        </pc:spChg>
        <pc:spChg chg="add mod ord">
          <ac:chgData name="Alyssa Mullins" userId="cab24c75-a884-4e9a-82d7-87892d9fe990" providerId="ADAL" clId="{CE4293D2-D00C-466E-AFFE-FC3A491CD95B}" dt="2021-10-22T18:46:13.460" v="1374" actId="700"/>
          <ac:spMkLst>
            <pc:docMk/>
            <pc:sldMk cId="2027292652" sldId="1330"/>
            <ac:spMk id="10" creationId="{B61181B0-235C-4688-9765-5B3CDDC4B1A0}"/>
          </ac:spMkLst>
        </pc:spChg>
        <pc:spChg chg="mod">
          <ac:chgData name="Alyssa Mullins" userId="cab24c75-a884-4e9a-82d7-87892d9fe990" providerId="ADAL" clId="{CE4293D2-D00C-466E-AFFE-FC3A491CD95B}" dt="2021-10-14T15:12:45.802" v="1347" actId="1076"/>
          <ac:spMkLst>
            <pc:docMk/>
            <pc:sldMk cId="2027292652" sldId="1330"/>
            <ac:spMk id="12" creationId="{3B13C2C8-45D6-4C6B-9396-BF8E0A241F4C}"/>
          </ac:spMkLst>
        </pc:spChg>
      </pc:sldChg>
      <pc:sldChg chg="addSp delSp modSp mod">
        <pc:chgData name="Alyssa Mullins" userId="cab24c75-a884-4e9a-82d7-87892d9fe990" providerId="ADAL" clId="{CE4293D2-D00C-466E-AFFE-FC3A491CD95B}" dt="2021-10-13T19:44:42.614" v="968" actId="167"/>
        <pc:sldMkLst>
          <pc:docMk/>
          <pc:sldMk cId="2523032269" sldId="1331"/>
        </pc:sldMkLst>
        <pc:picChg chg="add mod ord">
          <ac:chgData name="Alyssa Mullins" userId="cab24c75-a884-4e9a-82d7-87892d9fe990" providerId="ADAL" clId="{CE4293D2-D00C-466E-AFFE-FC3A491CD95B}" dt="2021-10-13T19:44:42.614" v="968" actId="167"/>
          <ac:picMkLst>
            <pc:docMk/>
            <pc:sldMk cId="2523032269" sldId="1331"/>
            <ac:picMk id="7" creationId="{F6A2718C-F4D8-4AD3-BF0C-0422729B7ADA}"/>
          </ac:picMkLst>
        </pc:picChg>
        <pc:picChg chg="del mod">
          <ac:chgData name="Alyssa Mullins" userId="cab24c75-a884-4e9a-82d7-87892d9fe990" providerId="ADAL" clId="{CE4293D2-D00C-466E-AFFE-FC3A491CD95B}" dt="2021-10-13T19:44:37.108" v="966" actId="478"/>
          <ac:picMkLst>
            <pc:docMk/>
            <pc:sldMk cId="2523032269" sldId="1331"/>
            <ac:picMk id="15" creationId="{F8ADECAF-057F-4534-B9F4-2F42BD4120CF}"/>
          </ac:picMkLst>
        </pc:picChg>
      </pc:sldChg>
      <pc:sldChg chg="modSp mod">
        <pc:chgData name="Alyssa Mullins" userId="cab24c75-a884-4e9a-82d7-87892d9fe990" providerId="ADAL" clId="{CE4293D2-D00C-466E-AFFE-FC3A491CD95B}" dt="2021-10-13T20:37:37.394" v="1290" actId="207"/>
        <pc:sldMkLst>
          <pc:docMk/>
          <pc:sldMk cId="1104166528" sldId="1334"/>
        </pc:sldMkLst>
        <pc:spChg chg="mod">
          <ac:chgData name="Alyssa Mullins" userId="cab24c75-a884-4e9a-82d7-87892d9fe990" providerId="ADAL" clId="{CE4293D2-D00C-466E-AFFE-FC3A491CD95B}" dt="2021-10-13T20:37:37.394" v="1290" actId="207"/>
          <ac:spMkLst>
            <pc:docMk/>
            <pc:sldMk cId="1104166528" sldId="1334"/>
            <ac:spMk id="3" creationId="{00000000-0000-0000-0000-000000000000}"/>
          </ac:spMkLst>
        </pc:spChg>
      </pc:sldChg>
      <pc:sldChg chg="modSp mod">
        <pc:chgData name="Alyssa Mullins" userId="cab24c75-a884-4e9a-82d7-87892d9fe990" providerId="ADAL" clId="{CE4293D2-D00C-466E-AFFE-FC3A491CD95B}" dt="2021-10-13T20:37:43.191" v="1291" actId="207"/>
        <pc:sldMkLst>
          <pc:docMk/>
          <pc:sldMk cId="1598065599" sldId="1335"/>
        </pc:sldMkLst>
        <pc:spChg chg="mod">
          <ac:chgData name="Alyssa Mullins" userId="cab24c75-a884-4e9a-82d7-87892d9fe990" providerId="ADAL" clId="{CE4293D2-D00C-466E-AFFE-FC3A491CD95B}" dt="2021-10-13T20:37:43.191" v="1291" actId="207"/>
          <ac:spMkLst>
            <pc:docMk/>
            <pc:sldMk cId="1598065599" sldId="1335"/>
            <ac:spMk id="3" creationId="{00000000-0000-0000-0000-000000000000}"/>
          </ac:spMkLst>
        </pc:spChg>
      </pc:sldChg>
      <pc:sldChg chg="addSp modSp del mod modNotesTx">
        <pc:chgData name="Alyssa Mullins" userId="cab24c75-a884-4e9a-82d7-87892d9fe990" providerId="ADAL" clId="{CE4293D2-D00C-466E-AFFE-FC3A491CD95B}" dt="2021-11-02T18:46:40.186" v="2405" actId="2696"/>
        <pc:sldMkLst>
          <pc:docMk/>
          <pc:sldMk cId="1004817426" sldId="1337"/>
        </pc:sldMkLst>
        <pc:spChg chg="mod">
          <ac:chgData name="Alyssa Mullins" userId="cab24c75-a884-4e9a-82d7-87892d9fe990" providerId="ADAL" clId="{CE4293D2-D00C-466E-AFFE-FC3A491CD95B}" dt="2021-11-02T18:15:38.601" v="1426" actId="207"/>
          <ac:spMkLst>
            <pc:docMk/>
            <pc:sldMk cId="1004817426" sldId="1337"/>
            <ac:spMk id="2" creationId="{00000000-0000-0000-0000-000000000000}"/>
          </ac:spMkLst>
        </pc:spChg>
        <pc:spChg chg="add mod">
          <ac:chgData name="Alyssa Mullins" userId="cab24c75-a884-4e9a-82d7-87892d9fe990" providerId="ADAL" clId="{CE4293D2-D00C-466E-AFFE-FC3A491CD95B}" dt="2021-11-02T18:46:31.930" v="2404" actId="21"/>
          <ac:spMkLst>
            <pc:docMk/>
            <pc:sldMk cId="1004817426" sldId="1337"/>
            <ac:spMk id="3" creationId="{D617B8B0-6BD2-401F-B401-DD54806FA2D4}"/>
          </ac:spMkLst>
        </pc:spChg>
        <pc:graphicFrameChg chg="mod modGraphic">
          <ac:chgData name="Alyssa Mullins" userId="cab24c75-a884-4e9a-82d7-87892d9fe990" providerId="ADAL" clId="{CE4293D2-D00C-466E-AFFE-FC3A491CD95B}" dt="2021-11-02T18:15:11.187" v="1423" actId="20577"/>
          <ac:graphicFrameMkLst>
            <pc:docMk/>
            <pc:sldMk cId="1004817426" sldId="1337"/>
            <ac:graphicFrameMk id="18" creationId="{95316BD5-933D-4E0B-AD2D-F62EC154ECF4}"/>
          </ac:graphicFrameMkLst>
        </pc:graphicFrameChg>
      </pc:sldChg>
      <pc:sldChg chg="addSp modSp del mod">
        <pc:chgData name="Alyssa Mullins" userId="cab24c75-a884-4e9a-82d7-87892d9fe990" providerId="ADAL" clId="{CE4293D2-D00C-466E-AFFE-FC3A491CD95B}" dt="2021-11-02T18:41:28.438" v="2300" actId="2696"/>
        <pc:sldMkLst>
          <pc:docMk/>
          <pc:sldMk cId="2247167733" sldId="1340"/>
        </pc:sldMkLst>
        <pc:spChg chg="mod">
          <ac:chgData name="Alyssa Mullins" userId="cab24c75-a884-4e9a-82d7-87892d9fe990" providerId="ADAL" clId="{CE4293D2-D00C-466E-AFFE-FC3A491CD95B}" dt="2021-11-02T18:15:33.491" v="1425" actId="207"/>
          <ac:spMkLst>
            <pc:docMk/>
            <pc:sldMk cId="2247167733" sldId="1340"/>
            <ac:spMk id="2" creationId="{00000000-0000-0000-0000-000000000000}"/>
          </ac:spMkLst>
        </pc:spChg>
        <pc:spChg chg="add mod">
          <ac:chgData name="Alyssa Mullins" userId="cab24c75-a884-4e9a-82d7-87892d9fe990" providerId="ADAL" clId="{CE4293D2-D00C-466E-AFFE-FC3A491CD95B}" dt="2021-11-02T18:14:35.556" v="1408" actId="1076"/>
          <ac:spMkLst>
            <pc:docMk/>
            <pc:sldMk cId="2247167733" sldId="1340"/>
            <ac:spMk id="8" creationId="{E04B9A49-8F91-4D54-932D-CE595E6825AD}"/>
          </ac:spMkLst>
        </pc:spChg>
        <pc:graphicFrameChg chg="mod modGraphic">
          <ac:chgData name="Alyssa Mullins" userId="cab24c75-a884-4e9a-82d7-87892d9fe990" providerId="ADAL" clId="{CE4293D2-D00C-466E-AFFE-FC3A491CD95B}" dt="2021-11-02T18:14:38.171" v="1409" actId="20577"/>
          <ac:graphicFrameMkLst>
            <pc:docMk/>
            <pc:sldMk cId="2247167733" sldId="1340"/>
            <ac:graphicFrameMk id="18" creationId="{95316BD5-933D-4E0B-AD2D-F62EC154ECF4}"/>
          </ac:graphicFrameMkLst>
        </pc:graphicFrameChg>
      </pc:sldChg>
      <pc:sldChg chg="modSp add del mod">
        <pc:chgData name="Alyssa Mullins" userId="cab24c75-a884-4e9a-82d7-87892d9fe990" providerId="ADAL" clId="{CE4293D2-D00C-466E-AFFE-FC3A491CD95B}" dt="2021-11-02T18:50:25.108" v="2454" actId="2696"/>
        <pc:sldMkLst>
          <pc:docMk/>
          <pc:sldMk cId="796280042" sldId="1341"/>
        </pc:sldMkLst>
        <pc:spChg chg="mod">
          <ac:chgData name="Alyssa Mullins" userId="cab24c75-a884-4e9a-82d7-87892d9fe990" providerId="ADAL" clId="{CE4293D2-D00C-466E-AFFE-FC3A491CD95B}" dt="2021-11-02T18:15:49.156" v="1427" actId="207"/>
          <ac:spMkLst>
            <pc:docMk/>
            <pc:sldMk cId="796280042" sldId="1341"/>
            <ac:spMk id="2" creationId="{00000000-0000-0000-0000-000000000000}"/>
          </ac:spMkLst>
        </pc:spChg>
        <pc:graphicFrameChg chg="mod modGraphic">
          <ac:chgData name="Alyssa Mullins" userId="cab24c75-a884-4e9a-82d7-87892d9fe990" providerId="ADAL" clId="{CE4293D2-D00C-466E-AFFE-FC3A491CD95B}" dt="2021-11-02T18:48:27.163" v="2427"/>
          <ac:graphicFrameMkLst>
            <pc:docMk/>
            <pc:sldMk cId="796280042" sldId="1341"/>
            <ac:graphicFrameMk id="18" creationId="{95316BD5-933D-4E0B-AD2D-F62EC154ECF4}"/>
          </ac:graphicFrameMkLst>
        </pc:graphicFrameChg>
      </pc:sldChg>
      <pc:sldChg chg="modSp del mod">
        <pc:chgData name="Alyssa Mullins" userId="cab24c75-a884-4e9a-82d7-87892d9fe990" providerId="ADAL" clId="{CE4293D2-D00C-466E-AFFE-FC3A491CD95B}" dt="2021-11-02T19:49:56.936" v="2617" actId="2696"/>
        <pc:sldMkLst>
          <pc:docMk/>
          <pc:sldMk cId="2177727398" sldId="1342"/>
        </pc:sldMkLst>
        <pc:graphicFrameChg chg="modGraphic">
          <ac:chgData name="Alyssa Mullins" userId="cab24c75-a884-4e9a-82d7-87892d9fe990" providerId="ADAL" clId="{CE4293D2-D00C-466E-AFFE-FC3A491CD95B}" dt="2021-10-13T19:16:17.111" v="777" actId="113"/>
          <ac:graphicFrameMkLst>
            <pc:docMk/>
            <pc:sldMk cId="2177727398" sldId="1342"/>
            <ac:graphicFrameMk id="18" creationId="{95316BD5-933D-4E0B-AD2D-F62EC154ECF4}"/>
          </ac:graphicFrameMkLst>
        </pc:graphicFrameChg>
      </pc:sldChg>
      <pc:sldChg chg="modSp add mod modNotesTx">
        <pc:chgData name="Alyssa Mullins" userId="cab24c75-a884-4e9a-82d7-87892d9fe990" providerId="ADAL" clId="{CE4293D2-D00C-466E-AFFE-FC3A491CD95B}" dt="2021-10-13T19:39:58.332" v="917" actId="20577"/>
        <pc:sldMkLst>
          <pc:docMk/>
          <pc:sldMk cId="1068340228" sldId="1343"/>
        </pc:sldMkLst>
        <pc:spChg chg="mod">
          <ac:chgData name="Alyssa Mullins" userId="cab24c75-a884-4e9a-82d7-87892d9fe990" providerId="ADAL" clId="{CE4293D2-D00C-466E-AFFE-FC3A491CD95B}" dt="2021-10-13T19:37:44.685" v="861" actId="20577"/>
          <ac:spMkLst>
            <pc:docMk/>
            <pc:sldMk cId="1068340228" sldId="1343"/>
            <ac:spMk id="3" creationId="{00000000-0000-0000-0000-000000000000}"/>
          </ac:spMkLst>
        </pc:spChg>
        <pc:graphicFrameChg chg="mod">
          <ac:chgData name="Alyssa Mullins" userId="cab24c75-a884-4e9a-82d7-87892d9fe990" providerId="ADAL" clId="{CE4293D2-D00C-466E-AFFE-FC3A491CD95B}" dt="2021-10-13T19:38:15.519" v="881"/>
          <ac:graphicFrameMkLst>
            <pc:docMk/>
            <pc:sldMk cId="1068340228" sldId="1343"/>
            <ac:graphicFrameMk id="10" creationId="{495AF7C4-84C9-48A8-9F7F-F51CDF6BB4C2}"/>
          </ac:graphicFrameMkLst>
        </pc:graphicFrameChg>
        <pc:picChg chg="mod">
          <ac:chgData name="Alyssa Mullins" userId="cab24c75-a884-4e9a-82d7-87892d9fe990" providerId="ADAL" clId="{CE4293D2-D00C-466E-AFFE-FC3A491CD95B}" dt="2021-10-13T19:37:59.500" v="866" actId="1076"/>
          <ac:picMkLst>
            <pc:docMk/>
            <pc:sldMk cId="1068340228" sldId="1343"/>
            <ac:picMk id="4" creationId="{8FB9256A-3912-4BA2-B109-CB81E615E44A}"/>
          </ac:picMkLst>
        </pc:picChg>
      </pc:sldChg>
      <pc:sldChg chg="addSp delSp modSp new">
        <pc:chgData name="Alyssa Mullins" userId="cab24c75-a884-4e9a-82d7-87892d9fe990" providerId="ADAL" clId="{CE4293D2-D00C-466E-AFFE-FC3A491CD95B}" dt="2021-10-22T18:42:39.911" v="1371" actId="20577"/>
        <pc:sldMkLst>
          <pc:docMk/>
          <pc:sldMk cId="942434951" sldId="1344"/>
        </pc:sldMkLst>
        <pc:spChg chg="mod">
          <ac:chgData name="Alyssa Mullins" userId="cab24c75-a884-4e9a-82d7-87892d9fe990" providerId="ADAL" clId="{CE4293D2-D00C-466E-AFFE-FC3A491CD95B}" dt="2021-10-22T18:42:39.911" v="1371" actId="20577"/>
          <ac:spMkLst>
            <pc:docMk/>
            <pc:sldMk cId="942434951" sldId="1344"/>
            <ac:spMk id="5" creationId="{D03DC791-583F-4A13-814F-2E1F72267DC1}"/>
          </ac:spMkLst>
        </pc:spChg>
        <pc:spChg chg="del">
          <ac:chgData name="Alyssa Mullins" userId="cab24c75-a884-4e9a-82d7-87892d9fe990" providerId="ADAL" clId="{CE4293D2-D00C-466E-AFFE-FC3A491CD95B}" dt="2021-10-22T18:42:34.657" v="1351" actId="931"/>
          <ac:spMkLst>
            <pc:docMk/>
            <pc:sldMk cId="942434951" sldId="1344"/>
            <ac:spMk id="6" creationId="{0002F362-0E0A-46E3-922D-7A0B39835A67}"/>
          </ac:spMkLst>
        </pc:spChg>
        <pc:picChg chg="add mod">
          <ac:chgData name="Alyssa Mullins" userId="cab24c75-a884-4e9a-82d7-87892d9fe990" providerId="ADAL" clId="{CE4293D2-D00C-466E-AFFE-FC3A491CD95B}" dt="2021-10-22T18:42:34.657" v="1351" actId="931"/>
          <ac:picMkLst>
            <pc:docMk/>
            <pc:sldMk cId="942434951" sldId="1344"/>
            <ac:picMk id="8" creationId="{3190FE30-C886-4601-AB51-61FE753FFE0E}"/>
          </ac:picMkLst>
        </pc:picChg>
      </pc:sldChg>
      <pc:sldChg chg="addSp delSp modSp new add del">
        <pc:chgData name="Alyssa Mullins" userId="cab24c75-a884-4e9a-82d7-87892d9fe990" providerId="ADAL" clId="{CE4293D2-D00C-466E-AFFE-FC3A491CD95B}" dt="2021-11-02T18:31:18.635" v="2128" actId="20577"/>
        <pc:sldMkLst>
          <pc:docMk/>
          <pc:sldMk cId="3305471649" sldId="1345"/>
        </pc:sldMkLst>
        <pc:spChg chg="mod">
          <ac:chgData name="Alyssa Mullins" userId="cab24c75-a884-4e9a-82d7-87892d9fe990" providerId="ADAL" clId="{CE4293D2-D00C-466E-AFFE-FC3A491CD95B}" dt="2021-11-02T18:30:20.965" v="2118" actId="1076"/>
          <ac:spMkLst>
            <pc:docMk/>
            <pc:sldMk cId="3305471649" sldId="1345"/>
            <ac:spMk id="2" creationId="{8B4D3D73-2B0A-49B3-A91D-1CA76A40F339}"/>
          </ac:spMkLst>
        </pc:spChg>
        <pc:spChg chg="mod">
          <ac:chgData name="Alyssa Mullins" userId="cab24c75-a884-4e9a-82d7-87892d9fe990" providerId="ADAL" clId="{CE4293D2-D00C-466E-AFFE-FC3A491CD95B}" dt="2021-11-02T18:31:18.635" v="2128" actId="20577"/>
          <ac:spMkLst>
            <pc:docMk/>
            <pc:sldMk cId="3305471649" sldId="1345"/>
            <ac:spMk id="3" creationId="{2874E05D-7219-4EFB-8AF9-B8C26056999A}"/>
          </ac:spMkLst>
        </pc:spChg>
        <pc:picChg chg="add mod">
          <ac:chgData name="Alyssa Mullins" userId="cab24c75-a884-4e9a-82d7-87892d9fe990" providerId="ADAL" clId="{CE4293D2-D00C-466E-AFFE-FC3A491CD95B}" dt="2021-11-02T18:25:45.821" v="1642" actId="1076"/>
          <ac:picMkLst>
            <pc:docMk/>
            <pc:sldMk cId="3305471649" sldId="1345"/>
            <ac:picMk id="4" creationId="{D4608337-0F0C-4E2A-9701-2A86D2BD49B6}"/>
          </ac:picMkLst>
        </pc:picChg>
        <pc:picChg chg="add mod">
          <ac:chgData name="Alyssa Mullins" userId="cab24c75-a884-4e9a-82d7-87892d9fe990" providerId="ADAL" clId="{CE4293D2-D00C-466E-AFFE-FC3A491CD95B}" dt="2021-11-02T18:25:49.314" v="1643" actId="1076"/>
          <ac:picMkLst>
            <pc:docMk/>
            <pc:sldMk cId="3305471649" sldId="1345"/>
            <ac:picMk id="5" creationId="{345F80B8-3D6F-4F51-89EC-850095E4A085}"/>
          </ac:picMkLst>
        </pc:picChg>
        <pc:picChg chg="add del mod">
          <ac:chgData name="Alyssa Mullins" userId="cab24c75-a884-4e9a-82d7-87892d9fe990" providerId="ADAL" clId="{CE4293D2-D00C-466E-AFFE-FC3A491CD95B}" dt="2021-11-02T18:26:53.457" v="1865"/>
          <ac:picMkLst>
            <pc:docMk/>
            <pc:sldMk cId="3305471649" sldId="1345"/>
            <ac:picMk id="6" creationId="{78BCC144-4F9F-4B0F-BB13-51E1E75FE733}"/>
          </ac:picMkLst>
        </pc:picChg>
        <pc:picChg chg="add del mod">
          <ac:chgData name="Alyssa Mullins" userId="cab24c75-a884-4e9a-82d7-87892d9fe990" providerId="ADAL" clId="{CE4293D2-D00C-466E-AFFE-FC3A491CD95B}" dt="2021-11-02T18:26:53.457" v="1865"/>
          <ac:picMkLst>
            <pc:docMk/>
            <pc:sldMk cId="3305471649" sldId="1345"/>
            <ac:picMk id="7" creationId="{C3896E2F-E64C-4AA6-B3F3-2A08FAB4A12E}"/>
          </ac:picMkLst>
        </pc:picChg>
        <pc:picChg chg="add mod">
          <ac:chgData name="Alyssa Mullins" userId="cab24c75-a884-4e9a-82d7-87892d9fe990" providerId="ADAL" clId="{CE4293D2-D00C-466E-AFFE-FC3A491CD95B}" dt="2021-11-02T18:30:29.856" v="2120" actId="1076"/>
          <ac:picMkLst>
            <pc:docMk/>
            <pc:sldMk cId="3305471649" sldId="1345"/>
            <ac:picMk id="8" creationId="{6EFCC89D-B1E6-4656-9F6E-80EFF2B7CAA5}"/>
          </ac:picMkLst>
        </pc:picChg>
        <pc:picChg chg="add mod">
          <ac:chgData name="Alyssa Mullins" userId="cab24c75-a884-4e9a-82d7-87892d9fe990" providerId="ADAL" clId="{CE4293D2-D00C-466E-AFFE-FC3A491CD95B}" dt="2021-11-02T18:30:26.244" v="2119" actId="1076"/>
          <ac:picMkLst>
            <pc:docMk/>
            <pc:sldMk cId="3305471649" sldId="1345"/>
            <ac:picMk id="9" creationId="{00B3315F-9F5D-488D-8495-61F3504E7456}"/>
          </ac:picMkLst>
        </pc:picChg>
      </pc:sldChg>
      <pc:sldChg chg="addSp delSp modSp new del mod ord">
        <pc:chgData name="Alyssa Mullins" userId="cab24c75-a884-4e9a-82d7-87892d9fe990" providerId="ADAL" clId="{CE4293D2-D00C-466E-AFFE-FC3A491CD95B}" dt="2021-11-02T18:52:52.165" v="2483" actId="2696"/>
        <pc:sldMkLst>
          <pc:docMk/>
          <pc:sldMk cId="3625230544" sldId="1346"/>
        </pc:sldMkLst>
        <pc:spChg chg="mod">
          <ac:chgData name="Alyssa Mullins" userId="cab24c75-a884-4e9a-82d7-87892d9fe990" providerId="ADAL" clId="{CE4293D2-D00C-466E-AFFE-FC3A491CD95B}" dt="2021-11-02T18:32:21.701" v="2167" actId="20577"/>
          <ac:spMkLst>
            <pc:docMk/>
            <pc:sldMk cId="3625230544" sldId="1346"/>
            <ac:spMk id="2" creationId="{111C1286-60B2-49A3-9A72-9E2B23BE3807}"/>
          </ac:spMkLst>
        </pc:spChg>
        <pc:spChg chg="del">
          <ac:chgData name="Alyssa Mullins" userId="cab24c75-a884-4e9a-82d7-87892d9fe990" providerId="ADAL" clId="{CE4293D2-D00C-466E-AFFE-FC3A491CD95B}" dt="2021-11-02T18:33:40.345" v="2168" actId="3680"/>
          <ac:spMkLst>
            <pc:docMk/>
            <pc:sldMk cId="3625230544" sldId="1346"/>
            <ac:spMk id="3" creationId="{D61E2CFC-76BB-4A12-9E74-B4EDCDB52558}"/>
          </ac:spMkLst>
        </pc:spChg>
        <pc:spChg chg="add mod">
          <ac:chgData name="Alyssa Mullins" userId="cab24c75-a884-4e9a-82d7-87892d9fe990" providerId="ADAL" clId="{CE4293D2-D00C-466E-AFFE-FC3A491CD95B}" dt="2021-11-02T18:32:12.945" v="2133" actId="207"/>
          <ac:spMkLst>
            <pc:docMk/>
            <pc:sldMk cId="3625230544" sldId="1346"/>
            <ac:spMk id="4" creationId="{60AD2B80-5A99-4ADA-9908-FCA521A47D0E}"/>
          </ac:spMkLst>
        </pc:spChg>
        <pc:spChg chg="add mod">
          <ac:chgData name="Alyssa Mullins" userId="cab24c75-a884-4e9a-82d7-87892d9fe990" providerId="ADAL" clId="{CE4293D2-D00C-466E-AFFE-FC3A491CD95B}" dt="2021-11-02T18:49:29.308" v="2445" actId="1076"/>
          <ac:spMkLst>
            <pc:docMk/>
            <pc:sldMk cId="3625230544" sldId="1346"/>
            <ac:spMk id="7" creationId="{705BBC19-6CD9-47EA-8C33-BD894005F4F7}"/>
          </ac:spMkLst>
        </pc:spChg>
        <pc:graphicFrameChg chg="add mod ord modGraphic">
          <ac:chgData name="Alyssa Mullins" userId="cab24c75-a884-4e9a-82d7-87892d9fe990" providerId="ADAL" clId="{CE4293D2-D00C-466E-AFFE-FC3A491CD95B}" dt="2021-11-02T18:51:01.312" v="2457" actId="1076"/>
          <ac:graphicFrameMkLst>
            <pc:docMk/>
            <pc:sldMk cId="3625230544" sldId="1346"/>
            <ac:graphicFrameMk id="6" creationId="{DD7C47FC-14A8-4A7D-9B57-6E2B4EDC8063}"/>
          </ac:graphicFrameMkLst>
        </pc:graphicFrameChg>
        <pc:picChg chg="add mod">
          <ac:chgData name="Alyssa Mullins" userId="cab24c75-a884-4e9a-82d7-87892d9fe990" providerId="ADAL" clId="{CE4293D2-D00C-466E-AFFE-FC3A491CD95B}" dt="2021-11-02T18:31:52.086" v="2131"/>
          <ac:picMkLst>
            <pc:docMk/>
            <pc:sldMk cId="3625230544" sldId="1346"/>
            <ac:picMk id="5" creationId="{C108A771-0C4E-4AD4-8512-DC2E7A159C03}"/>
          </ac:picMkLst>
        </pc:picChg>
      </pc:sldChg>
      <pc:sldChg chg="addSp delSp modSp new">
        <pc:chgData name="Alyssa Mullins" userId="cab24c75-a884-4e9a-82d7-87892d9fe990" providerId="ADAL" clId="{CE4293D2-D00C-466E-AFFE-FC3A491CD95B}" dt="2021-11-02T19:53:45.087" v="2738" actId="1076"/>
        <pc:sldMkLst>
          <pc:docMk/>
          <pc:sldMk cId="3694528232" sldId="1347"/>
        </pc:sldMkLst>
        <pc:spChg chg="mod">
          <ac:chgData name="Alyssa Mullins" userId="cab24c75-a884-4e9a-82d7-87892d9fe990" providerId="ADAL" clId="{CE4293D2-D00C-466E-AFFE-FC3A491CD95B}" dt="2021-11-02T18:52:10.900" v="2472" actId="27636"/>
          <ac:spMkLst>
            <pc:docMk/>
            <pc:sldMk cId="3694528232" sldId="1347"/>
            <ac:spMk id="2" creationId="{CE1FAD67-10B0-4359-9EFF-F912796D6984}"/>
          </ac:spMkLst>
        </pc:spChg>
        <pc:spChg chg="del">
          <ac:chgData name="Alyssa Mullins" userId="cab24c75-a884-4e9a-82d7-87892d9fe990" providerId="ADAL" clId="{CE4293D2-D00C-466E-AFFE-FC3A491CD95B}" dt="2021-11-02T18:51:31.261" v="2462" actId="478"/>
          <ac:spMkLst>
            <pc:docMk/>
            <pc:sldMk cId="3694528232" sldId="1347"/>
            <ac:spMk id="3" creationId="{2CA32452-9688-466B-9B97-30726D57FCD5}"/>
          </ac:spMkLst>
        </pc:spChg>
        <pc:spChg chg="del">
          <ac:chgData name="Alyssa Mullins" userId="cab24c75-a884-4e9a-82d7-87892d9fe990" providerId="ADAL" clId="{CE4293D2-D00C-466E-AFFE-FC3A491CD95B}" dt="2021-11-02T18:51:29.593" v="2461" actId="478"/>
          <ac:spMkLst>
            <pc:docMk/>
            <pc:sldMk cId="3694528232" sldId="1347"/>
            <ac:spMk id="4" creationId="{B814464A-293B-499F-B814-478FC6667D50}"/>
          </ac:spMkLst>
        </pc:spChg>
        <pc:spChg chg="del mod">
          <ac:chgData name="Alyssa Mullins" userId="cab24c75-a884-4e9a-82d7-87892d9fe990" providerId="ADAL" clId="{CE4293D2-D00C-466E-AFFE-FC3A491CD95B}" dt="2021-11-02T18:51:49.706" v="2466" actId="478"/>
          <ac:spMkLst>
            <pc:docMk/>
            <pc:sldMk cId="3694528232" sldId="1347"/>
            <ac:spMk id="5" creationId="{9850754F-6F19-4A48-8E4A-57F47C57AECD}"/>
          </ac:spMkLst>
        </pc:spChg>
        <pc:spChg chg="mod">
          <ac:chgData name="Alyssa Mullins" userId="cab24c75-a884-4e9a-82d7-87892d9fe990" providerId="ADAL" clId="{CE4293D2-D00C-466E-AFFE-FC3A491CD95B}" dt="2021-11-02T19:00:29.791" v="2588" actId="20577"/>
          <ac:spMkLst>
            <pc:docMk/>
            <pc:sldMk cId="3694528232" sldId="1347"/>
            <ac:spMk id="6" creationId="{1C010863-D9C3-482C-98C2-1D49F2A8D814}"/>
          </ac:spMkLst>
        </pc:spChg>
        <pc:spChg chg="add del mod">
          <ac:chgData name="Alyssa Mullins" userId="cab24c75-a884-4e9a-82d7-87892d9fe990" providerId="ADAL" clId="{CE4293D2-D00C-466E-AFFE-FC3A491CD95B}" dt="2021-11-02T19:50:58.132" v="2620"/>
          <ac:spMkLst>
            <pc:docMk/>
            <pc:sldMk cId="3694528232" sldId="1347"/>
            <ac:spMk id="8" creationId="{F632F803-593C-48A2-BF9F-C5AACB0FC231}"/>
          </ac:spMkLst>
        </pc:spChg>
        <pc:spChg chg="add mod">
          <ac:chgData name="Alyssa Mullins" userId="cab24c75-a884-4e9a-82d7-87892d9fe990" providerId="ADAL" clId="{CE4293D2-D00C-466E-AFFE-FC3A491CD95B}" dt="2021-11-02T19:53:45.087" v="2738" actId="1076"/>
          <ac:spMkLst>
            <pc:docMk/>
            <pc:sldMk cId="3694528232" sldId="1347"/>
            <ac:spMk id="9" creationId="{50F3BF32-F7AB-4811-9D1D-A64FCD2D015F}"/>
          </ac:spMkLst>
        </pc:spChg>
        <pc:graphicFrameChg chg="add mod">
          <ac:chgData name="Alyssa Mullins" userId="cab24c75-a884-4e9a-82d7-87892d9fe990" providerId="ADAL" clId="{CE4293D2-D00C-466E-AFFE-FC3A491CD95B}" dt="2021-11-02T19:49:12.726" v="2616" actId="962"/>
          <ac:graphicFrameMkLst>
            <pc:docMk/>
            <pc:sldMk cId="3694528232" sldId="1347"/>
            <ac:graphicFrameMk id="7" creationId="{27AC9652-5696-4BA5-B037-EA0E6380E0D7}"/>
          </ac:graphicFrameMkLst>
        </pc:graphicFrameChg>
        <pc:picChg chg="add mod">
          <ac:chgData name="Alyssa Mullins" userId="cab24c75-a884-4e9a-82d7-87892d9fe990" providerId="ADAL" clId="{CE4293D2-D00C-466E-AFFE-FC3A491CD95B}" dt="2021-11-02T19:51:43.259" v="2725" actId="962"/>
          <ac:picMkLst>
            <pc:docMk/>
            <pc:sldMk cId="3694528232" sldId="1347"/>
            <ac:picMk id="10" creationId="{D6A6FEC3-ACEA-42E7-8C36-6293E7AC6E73}"/>
          </ac:picMkLst>
        </pc:picChg>
      </pc:sldChg>
      <pc:sldMasterChg chg="modSp mod delSldLayout modSldLayout">
        <pc:chgData name="Alyssa Mullins" userId="cab24c75-a884-4e9a-82d7-87892d9fe990" providerId="ADAL" clId="{CE4293D2-D00C-466E-AFFE-FC3A491CD95B}" dt="2021-11-02T19:52:58.360" v="2735" actId="113"/>
        <pc:sldMasterMkLst>
          <pc:docMk/>
          <pc:sldMasterMk cId="3744842281" sldId="2147483753"/>
        </pc:sldMasterMkLst>
        <pc:spChg chg="mod">
          <ac:chgData name="Alyssa Mullins" userId="cab24c75-a884-4e9a-82d7-87892d9fe990" providerId="ADAL" clId="{CE4293D2-D00C-466E-AFFE-FC3A491CD95B}" dt="2021-11-02T19:52:58.360" v="2735" actId="113"/>
          <ac:spMkLst>
            <pc:docMk/>
            <pc:sldMasterMk cId="3744842281" sldId="2147483753"/>
            <ac:spMk id="2" creationId="{69824A5C-233C-424D-957E-244EECCC6C7C}"/>
          </ac:spMkLst>
        </pc:spChg>
        <pc:spChg chg="mod">
          <ac:chgData name="Alyssa Mullins" userId="cab24c75-a884-4e9a-82d7-87892d9fe990" providerId="ADAL" clId="{CE4293D2-D00C-466E-AFFE-FC3A491CD95B}" dt="2021-11-02T18:19:28.140" v="1447" actId="14100"/>
          <ac:spMkLst>
            <pc:docMk/>
            <pc:sldMasterMk cId="3744842281" sldId="2147483753"/>
            <ac:spMk id="3" creationId="{0CD13CFD-B577-4E6E-9E4B-3E1C880D8F41}"/>
          </ac:spMkLst>
        </pc:spChg>
        <pc:sldLayoutChg chg="modSp mod">
          <pc:chgData name="Alyssa Mullins" userId="cab24c75-a884-4e9a-82d7-87892d9fe990" providerId="ADAL" clId="{CE4293D2-D00C-466E-AFFE-FC3A491CD95B}" dt="2021-11-02T19:52:38.112" v="2731" actId="113"/>
          <pc:sldLayoutMkLst>
            <pc:docMk/>
            <pc:sldMasterMk cId="3744842281" sldId="2147483753"/>
            <pc:sldLayoutMk cId="2500841063" sldId="2147483759"/>
          </pc:sldLayoutMkLst>
          <pc:spChg chg="mod">
            <ac:chgData name="Alyssa Mullins" userId="cab24c75-a884-4e9a-82d7-87892d9fe990" providerId="ADAL" clId="{CE4293D2-D00C-466E-AFFE-FC3A491CD95B}" dt="2021-11-02T19:52:38.112" v="2731" actId="113"/>
            <ac:spMkLst>
              <pc:docMk/>
              <pc:sldMasterMk cId="3744842281" sldId="2147483753"/>
              <pc:sldLayoutMk cId="2500841063" sldId="2147483759"/>
              <ac:spMk id="2" creationId="{CDAE5ADA-4B93-413B-AEE8-4D093710EB4B}"/>
            </ac:spMkLst>
          </pc:spChg>
        </pc:sldLayoutChg>
        <pc:sldLayoutChg chg="modSp mod">
          <pc:chgData name="Alyssa Mullins" userId="cab24c75-a884-4e9a-82d7-87892d9fe990" providerId="ADAL" clId="{CE4293D2-D00C-466E-AFFE-FC3A491CD95B}" dt="2021-11-02T19:52:46.768" v="2733" actId="113"/>
          <pc:sldLayoutMkLst>
            <pc:docMk/>
            <pc:sldMasterMk cId="3744842281" sldId="2147483753"/>
            <pc:sldLayoutMk cId="944841176" sldId="2147483761"/>
          </pc:sldLayoutMkLst>
          <pc:spChg chg="mod">
            <ac:chgData name="Alyssa Mullins" userId="cab24c75-a884-4e9a-82d7-87892d9fe990" providerId="ADAL" clId="{CE4293D2-D00C-466E-AFFE-FC3A491CD95B}" dt="2021-11-02T19:52:46.768" v="2733" actId="113"/>
            <ac:spMkLst>
              <pc:docMk/>
              <pc:sldMasterMk cId="3744842281" sldId="2147483753"/>
              <pc:sldLayoutMk cId="944841176" sldId="2147483761"/>
              <ac:spMk id="2" creationId="{00000000-0000-0000-0000-000000000000}"/>
            </ac:spMkLst>
          </pc:spChg>
        </pc:sldLayoutChg>
        <pc:sldLayoutChg chg="del">
          <pc:chgData name="Alyssa Mullins" userId="cab24c75-a884-4e9a-82d7-87892d9fe990" providerId="ADAL" clId="{CE4293D2-D00C-466E-AFFE-FC3A491CD95B}" dt="2021-11-02T18:31:15.567" v="2127" actId="2696"/>
          <pc:sldLayoutMkLst>
            <pc:docMk/>
            <pc:sldMasterMk cId="3744842281" sldId="2147483753"/>
            <pc:sldLayoutMk cId="631140030" sldId="2147483762"/>
          </pc:sldLayoutMkLst>
        </pc:sldLayoutChg>
        <pc:sldLayoutChg chg="delSp modSp mod">
          <pc:chgData name="Alyssa Mullins" userId="cab24c75-a884-4e9a-82d7-87892d9fe990" providerId="ADAL" clId="{CE4293D2-D00C-466E-AFFE-FC3A491CD95B}" dt="2021-11-02T19:52:18.643" v="2729" actId="1076"/>
          <pc:sldLayoutMkLst>
            <pc:docMk/>
            <pc:sldMasterMk cId="3744842281" sldId="2147483753"/>
            <pc:sldLayoutMk cId="1202768581" sldId="2147483763"/>
          </pc:sldLayoutMkLst>
          <pc:spChg chg="mod">
            <ac:chgData name="Alyssa Mullins" userId="cab24c75-a884-4e9a-82d7-87892d9fe990" providerId="ADAL" clId="{CE4293D2-D00C-466E-AFFE-FC3A491CD95B}" dt="2021-11-02T19:52:18.643" v="2729" actId="1076"/>
            <ac:spMkLst>
              <pc:docMk/>
              <pc:sldMasterMk cId="3744842281" sldId="2147483753"/>
              <pc:sldLayoutMk cId="1202768581" sldId="2147483763"/>
              <ac:spMk id="2" creationId="{00000000-0000-0000-0000-000000000000}"/>
            </ac:spMkLst>
          </pc:spChg>
          <pc:spChg chg="mod">
            <ac:chgData name="Alyssa Mullins" userId="cab24c75-a884-4e9a-82d7-87892d9fe990" providerId="ADAL" clId="{CE4293D2-D00C-466E-AFFE-FC3A491CD95B}" dt="2021-11-02T18:17:34.849" v="1435" actId="207"/>
            <ac:spMkLst>
              <pc:docMk/>
              <pc:sldMasterMk cId="3744842281" sldId="2147483753"/>
              <pc:sldLayoutMk cId="1202768581" sldId="2147483763"/>
              <ac:spMk id="3" creationId="{00000000-0000-0000-0000-000000000000}"/>
            </ac:spMkLst>
          </pc:spChg>
          <pc:cxnChg chg="del">
            <ac:chgData name="Alyssa Mullins" userId="cab24c75-a884-4e9a-82d7-87892d9fe990" providerId="ADAL" clId="{CE4293D2-D00C-466E-AFFE-FC3A491CD95B}" dt="2021-11-02T18:16:14.084" v="1429" actId="478"/>
            <ac:cxnSpMkLst>
              <pc:docMk/>
              <pc:sldMasterMk cId="3744842281" sldId="2147483753"/>
              <pc:sldLayoutMk cId="1202768581" sldId="2147483763"/>
              <ac:cxnSpMk id="5" creationId="{00000000-0000-0000-0000-000000000000}"/>
            </ac:cxnSpMkLst>
          </pc:cxnChg>
        </pc:sldLayoutChg>
      </pc:sldMasterChg>
    </pc:docChg>
  </pc:docChgLst>
  <pc:docChgLst>
    <pc:chgData name="Lisa Colvig-Niclai" userId="d193ba43-475a-4c9e-aae1-a4f1983f84fb" providerId="ADAL" clId="{DAEF6E75-8C88-49E4-B3CA-D730CB8BB643}"/>
    <pc:docChg chg="undo custSel modSld">
      <pc:chgData name="Lisa Colvig-Niclai" userId="d193ba43-475a-4c9e-aae1-a4f1983f84fb" providerId="ADAL" clId="{DAEF6E75-8C88-49E4-B3CA-D730CB8BB643}" dt="2021-12-01T03:50:29.742" v="137"/>
      <pc:docMkLst>
        <pc:docMk/>
      </pc:docMkLst>
      <pc:sldChg chg="modSp mod">
        <pc:chgData name="Lisa Colvig-Niclai" userId="d193ba43-475a-4c9e-aae1-a4f1983f84fb" providerId="ADAL" clId="{DAEF6E75-8C88-49E4-B3CA-D730CB8BB643}" dt="2021-12-01T03:13:40.897" v="3" actId="20577"/>
        <pc:sldMkLst>
          <pc:docMk/>
          <pc:sldMk cId="2277288374" sldId="289"/>
        </pc:sldMkLst>
        <pc:spChg chg="mod">
          <ac:chgData name="Lisa Colvig-Niclai" userId="d193ba43-475a-4c9e-aae1-a4f1983f84fb" providerId="ADAL" clId="{DAEF6E75-8C88-49E4-B3CA-D730CB8BB643}" dt="2021-12-01T03:13:40.897" v="3" actId="20577"/>
          <ac:spMkLst>
            <pc:docMk/>
            <pc:sldMk cId="2277288374" sldId="289"/>
            <ac:spMk id="3" creationId="{00000000-0000-0000-0000-000000000000}"/>
          </ac:spMkLst>
        </pc:spChg>
      </pc:sldChg>
      <pc:sldChg chg="addCm">
        <pc:chgData name="Lisa Colvig-Niclai" userId="d193ba43-475a-4c9e-aae1-a4f1983f84fb" providerId="ADAL" clId="{DAEF6E75-8C88-49E4-B3CA-D730CB8BB643}" dt="2021-12-01T03:30:20.781" v="59"/>
        <pc:sldMkLst>
          <pc:docMk/>
          <pc:sldMk cId="3703654946" sldId="302"/>
        </pc:sldMkLst>
      </pc:sldChg>
      <pc:sldChg chg="addCm">
        <pc:chgData name="Lisa Colvig-Niclai" userId="d193ba43-475a-4c9e-aae1-a4f1983f84fb" providerId="ADAL" clId="{DAEF6E75-8C88-49E4-B3CA-D730CB8BB643}" dt="2021-12-01T03:27:33.409" v="47"/>
        <pc:sldMkLst>
          <pc:docMk/>
          <pc:sldMk cId="387460845" sldId="1303"/>
        </pc:sldMkLst>
      </pc:sldChg>
      <pc:sldChg chg="addCm">
        <pc:chgData name="Lisa Colvig-Niclai" userId="d193ba43-475a-4c9e-aae1-a4f1983f84fb" providerId="ADAL" clId="{DAEF6E75-8C88-49E4-B3CA-D730CB8BB643}" dt="2021-12-01T03:31:37.617" v="60"/>
        <pc:sldMkLst>
          <pc:docMk/>
          <pc:sldMk cId="3149607538" sldId="1313"/>
        </pc:sldMkLst>
      </pc:sldChg>
      <pc:sldChg chg="modSp">
        <pc:chgData name="Lisa Colvig-Niclai" userId="d193ba43-475a-4c9e-aae1-a4f1983f84fb" providerId="ADAL" clId="{DAEF6E75-8C88-49E4-B3CA-D730CB8BB643}" dt="2021-12-01T03:32:15.622" v="68" actId="20577"/>
        <pc:sldMkLst>
          <pc:docMk/>
          <pc:sldMk cId="630202779" sldId="1314"/>
        </pc:sldMkLst>
        <pc:spChg chg="mod">
          <ac:chgData name="Lisa Colvig-Niclai" userId="d193ba43-475a-4c9e-aae1-a4f1983f84fb" providerId="ADAL" clId="{DAEF6E75-8C88-49E4-B3CA-D730CB8BB643}" dt="2021-12-01T03:32:15.622" v="68" actId="20577"/>
          <ac:spMkLst>
            <pc:docMk/>
            <pc:sldMk cId="630202779" sldId="1314"/>
            <ac:spMk id="3" creationId="{00000000-0000-0000-0000-000000000000}"/>
          </ac:spMkLst>
        </pc:spChg>
      </pc:sldChg>
      <pc:sldChg chg="modSp">
        <pc:chgData name="Lisa Colvig-Niclai" userId="d193ba43-475a-4c9e-aae1-a4f1983f84fb" providerId="ADAL" clId="{DAEF6E75-8C88-49E4-B3CA-D730CB8BB643}" dt="2021-12-01T03:36:11.647" v="84" actId="14100"/>
        <pc:sldMkLst>
          <pc:docMk/>
          <pc:sldMk cId="4114933890" sldId="1318"/>
        </pc:sldMkLst>
        <pc:graphicFrameChg chg="mod">
          <ac:chgData name="Lisa Colvig-Niclai" userId="d193ba43-475a-4c9e-aae1-a4f1983f84fb" providerId="ADAL" clId="{DAEF6E75-8C88-49E4-B3CA-D730CB8BB643}" dt="2021-12-01T03:36:11.647" v="84" actId="14100"/>
          <ac:graphicFrameMkLst>
            <pc:docMk/>
            <pc:sldMk cId="4114933890" sldId="1318"/>
            <ac:graphicFrameMk id="11" creationId="{7807EBA8-FB59-429C-9AEA-3DFC904264D5}"/>
          </ac:graphicFrameMkLst>
        </pc:graphicFrameChg>
      </pc:sldChg>
      <pc:sldChg chg="modSp">
        <pc:chgData name="Lisa Colvig-Niclai" userId="d193ba43-475a-4c9e-aae1-a4f1983f84fb" providerId="ADAL" clId="{DAEF6E75-8C88-49E4-B3CA-D730CB8BB643}" dt="2021-12-01T03:40:24.969" v="115" actId="948"/>
        <pc:sldMkLst>
          <pc:docMk/>
          <pc:sldMk cId="950815629" sldId="1319"/>
        </pc:sldMkLst>
        <pc:spChg chg="mod">
          <ac:chgData name="Lisa Colvig-Niclai" userId="d193ba43-475a-4c9e-aae1-a4f1983f84fb" providerId="ADAL" clId="{DAEF6E75-8C88-49E4-B3CA-D730CB8BB643}" dt="2021-12-01T03:40:24.969" v="115" actId="948"/>
          <ac:spMkLst>
            <pc:docMk/>
            <pc:sldMk cId="950815629" sldId="1319"/>
            <ac:spMk id="3" creationId="{34A56574-64F9-9D46-98F9-2D573C14F63E}"/>
          </ac:spMkLst>
        </pc:spChg>
      </pc:sldChg>
      <pc:sldChg chg="modSp">
        <pc:chgData name="Lisa Colvig-Niclai" userId="d193ba43-475a-4c9e-aae1-a4f1983f84fb" providerId="ADAL" clId="{DAEF6E75-8C88-49E4-B3CA-D730CB8BB643}" dt="2021-12-01T03:40:05.139" v="114" actId="255"/>
        <pc:sldMkLst>
          <pc:docMk/>
          <pc:sldMk cId="4007968424" sldId="1321"/>
        </pc:sldMkLst>
        <pc:spChg chg="mod">
          <ac:chgData name="Lisa Colvig-Niclai" userId="d193ba43-475a-4c9e-aae1-a4f1983f84fb" providerId="ADAL" clId="{DAEF6E75-8C88-49E4-B3CA-D730CB8BB643}" dt="2021-12-01T03:40:05.139" v="114" actId="255"/>
          <ac:spMkLst>
            <pc:docMk/>
            <pc:sldMk cId="4007968424" sldId="1321"/>
            <ac:spMk id="3" creationId="{00000000-0000-0000-0000-000000000000}"/>
          </ac:spMkLst>
        </pc:spChg>
      </pc:sldChg>
      <pc:sldChg chg="modSp">
        <pc:chgData name="Lisa Colvig-Niclai" userId="d193ba43-475a-4c9e-aae1-a4f1983f84fb" providerId="ADAL" clId="{DAEF6E75-8C88-49E4-B3CA-D730CB8BB643}" dt="2021-12-01T03:42:02.670" v="123" actId="20577"/>
        <pc:sldMkLst>
          <pc:docMk/>
          <pc:sldMk cId="2959897941" sldId="1322"/>
        </pc:sldMkLst>
        <pc:spChg chg="mod">
          <ac:chgData name="Lisa Colvig-Niclai" userId="d193ba43-475a-4c9e-aae1-a4f1983f84fb" providerId="ADAL" clId="{DAEF6E75-8C88-49E4-B3CA-D730CB8BB643}" dt="2021-12-01T03:42:02.670" v="123" actId="20577"/>
          <ac:spMkLst>
            <pc:docMk/>
            <pc:sldMk cId="2959897941" sldId="1322"/>
            <ac:spMk id="3" creationId="{00000000-0000-0000-0000-000000000000}"/>
          </ac:spMkLst>
        </pc:spChg>
      </pc:sldChg>
      <pc:sldChg chg="modSp">
        <pc:chgData name="Lisa Colvig-Niclai" userId="d193ba43-475a-4c9e-aae1-a4f1983f84fb" providerId="ADAL" clId="{DAEF6E75-8C88-49E4-B3CA-D730CB8BB643}" dt="2021-12-01T03:43:25.078" v="129" actId="14100"/>
        <pc:sldMkLst>
          <pc:docMk/>
          <pc:sldMk cId="1986989490" sldId="1323"/>
        </pc:sldMkLst>
        <pc:spChg chg="mod">
          <ac:chgData name="Lisa Colvig-Niclai" userId="d193ba43-475a-4c9e-aae1-a4f1983f84fb" providerId="ADAL" clId="{DAEF6E75-8C88-49E4-B3CA-D730CB8BB643}" dt="2021-12-01T03:43:10.077" v="124" actId="255"/>
          <ac:spMkLst>
            <pc:docMk/>
            <pc:sldMk cId="1986989490" sldId="1323"/>
            <ac:spMk id="3" creationId="{00000000-0000-0000-0000-000000000000}"/>
          </ac:spMkLst>
        </pc:spChg>
        <pc:picChg chg="mod">
          <ac:chgData name="Lisa Colvig-Niclai" userId="d193ba43-475a-4c9e-aae1-a4f1983f84fb" providerId="ADAL" clId="{DAEF6E75-8C88-49E4-B3CA-D730CB8BB643}" dt="2021-12-01T03:43:22.814" v="128" actId="1076"/>
          <ac:picMkLst>
            <pc:docMk/>
            <pc:sldMk cId="1986989490" sldId="1323"/>
            <ac:picMk id="4" creationId="{D226841F-55EE-48EB-ADAA-DBDA3BFEAC83}"/>
          </ac:picMkLst>
        </pc:picChg>
        <pc:picChg chg="mod">
          <ac:chgData name="Lisa Colvig-Niclai" userId="d193ba43-475a-4c9e-aae1-a4f1983f84fb" providerId="ADAL" clId="{DAEF6E75-8C88-49E4-B3CA-D730CB8BB643}" dt="2021-12-01T03:43:25.078" v="129" actId="14100"/>
          <ac:picMkLst>
            <pc:docMk/>
            <pc:sldMk cId="1986989490" sldId="1323"/>
            <ac:picMk id="10" creationId="{7B36A7AE-57EE-463E-BB83-6022011E1B6E}"/>
          </ac:picMkLst>
        </pc:picChg>
      </pc:sldChg>
      <pc:sldChg chg="modSp addCm">
        <pc:chgData name="Lisa Colvig-Niclai" userId="d193ba43-475a-4c9e-aae1-a4f1983f84fb" providerId="ADAL" clId="{DAEF6E75-8C88-49E4-B3CA-D730CB8BB643}" dt="2021-12-01T03:45:51.168" v="131" actId="14100"/>
        <pc:sldMkLst>
          <pc:docMk/>
          <pc:sldMk cId="1212312875" sldId="1325"/>
        </pc:sldMkLst>
        <pc:picChg chg="mod">
          <ac:chgData name="Lisa Colvig-Niclai" userId="d193ba43-475a-4c9e-aae1-a4f1983f84fb" providerId="ADAL" clId="{DAEF6E75-8C88-49E4-B3CA-D730CB8BB643}" dt="2021-12-01T03:45:51.168" v="131" actId="14100"/>
          <ac:picMkLst>
            <pc:docMk/>
            <pc:sldMk cId="1212312875" sldId="1325"/>
            <ac:picMk id="10" creationId="{BDB9DF37-390D-4B83-ADCC-9A2438F15152}"/>
          </ac:picMkLst>
        </pc:picChg>
      </pc:sldChg>
      <pc:sldChg chg="addCm">
        <pc:chgData name="Lisa Colvig-Niclai" userId="d193ba43-475a-4c9e-aae1-a4f1983f84fb" providerId="ADAL" clId="{DAEF6E75-8C88-49E4-B3CA-D730CB8BB643}" dt="2021-12-01T03:48:03.739" v="132"/>
        <pc:sldMkLst>
          <pc:docMk/>
          <pc:sldMk cId="1406218432" sldId="1326"/>
        </pc:sldMkLst>
      </pc:sldChg>
      <pc:sldChg chg="modSp">
        <pc:chgData name="Lisa Colvig-Niclai" userId="d193ba43-475a-4c9e-aae1-a4f1983f84fb" providerId="ADAL" clId="{DAEF6E75-8C88-49E4-B3CA-D730CB8BB643}" dt="2021-12-01T03:48:41.590" v="133" actId="14100"/>
        <pc:sldMkLst>
          <pc:docMk/>
          <pc:sldMk cId="2541828394" sldId="1327"/>
        </pc:sldMkLst>
        <pc:picChg chg="mod">
          <ac:chgData name="Lisa Colvig-Niclai" userId="d193ba43-475a-4c9e-aae1-a4f1983f84fb" providerId="ADAL" clId="{DAEF6E75-8C88-49E4-B3CA-D730CB8BB643}" dt="2021-12-01T03:48:41.590" v="133" actId="14100"/>
          <ac:picMkLst>
            <pc:docMk/>
            <pc:sldMk cId="2541828394" sldId="1327"/>
            <ac:picMk id="5" creationId="{55F94ADA-CF03-4C14-AAD7-BDDC8035659B}"/>
          </ac:picMkLst>
        </pc:picChg>
      </pc:sldChg>
      <pc:sldChg chg="addCm">
        <pc:chgData name="Lisa Colvig-Niclai" userId="d193ba43-475a-4c9e-aae1-a4f1983f84fb" providerId="ADAL" clId="{DAEF6E75-8C88-49E4-B3CA-D730CB8BB643}" dt="2021-12-01T03:50:29.742" v="137"/>
        <pc:sldMkLst>
          <pc:docMk/>
          <pc:sldMk cId="2752179932" sldId="1328"/>
        </pc:sldMkLst>
      </pc:sldChg>
      <pc:sldChg chg="modSp">
        <pc:chgData name="Lisa Colvig-Niclai" userId="d193ba43-475a-4c9e-aae1-a4f1983f84fb" providerId="ADAL" clId="{DAEF6E75-8C88-49E4-B3CA-D730CB8BB643}" dt="2021-12-01T03:40:36.006" v="116" actId="948"/>
        <pc:sldMkLst>
          <pc:docMk/>
          <pc:sldMk cId="2523032269" sldId="1331"/>
        </pc:sldMkLst>
        <pc:spChg chg="mod">
          <ac:chgData name="Lisa Colvig-Niclai" userId="d193ba43-475a-4c9e-aae1-a4f1983f84fb" providerId="ADAL" clId="{DAEF6E75-8C88-49E4-B3CA-D730CB8BB643}" dt="2021-12-01T03:40:36.006" v="116" actId="948"/>
          <ac:spMkLst>
            <pc:docMk/>
            <pc:sldMk cId="2523032269" sldId="1331"/>
            <ac:spMk id="3" creationId="{00000000-0000-0000-0000-000000000000}"/>
          </ac:spMkLst>
        </pc:spChg>
      </pc:sldChg>
      <pc:sldChg chg="modSp">
        <pc:chgData name="Lisa Colvig-Niclai" userId="d193ba43-475a-4c9e-aae1-a4f1983f84fb" providerId="ADAL" clId="{DAEF6E75-8C88-49E4-B3CA-D730CB8BB643}" dt="2021-12-01T03:49:23.898" v="136" actId="20577"/>
        <pc:sldMkLst>
          <pc:docMk/>
          <pc:sldMk cId="117535246" sldId="1332"/>
        </pc:sldMkLst>
        <pc:spChg chg="mod">
          <ac:chgData name="Lisa Colvig-Niclai" userId="d193ba43-475a-4c9e-aae1-a4f1983f84fb" providerId="ADAL" clId="{DAEF6E75-8C88-49E4-B3CA-D730CB8BB643}" dt="2021-12-01T03:49:23.898" v="136" actId="20577"/>
          <ac:spMkLst>
            <pc:docMk/>
            <pc:sldMk cId="117535246" sldId="1332"/>
            <ac:spMk id="3" creationId="{00000000-0000-0000-0000-000000000000}"/>
          </ac:spMkLst>
        </pc:spChg>
      </pc:sldChg>
      <pc:sldChg chg="modSp">
        <pc:chgData name="Lisa Colvig-Niclai" userId="d193ba43-475a-4c9e-aae1-a4f1983f84fb" providerId="ADAL" clId="{DAEF6E75-8C88-49E4-B3CA-D730CB8BB643}" dt="2021-12-01T03:25:29.315" v="45" actId="313"/>
        <pc:sldMkLst>
          <pc:docMk/>
          <pc:sldMk cId="3694528232" sldId="1347"/>
        </pc:sldMkLst>
        <pc:spChg chg="mod">
          <ac:chgData name="Lisa Colvig-Niclai" userId="d193ba43-475a-4c9e-aae1-a4f1983f84fb" providerId="ADAL" clId="{DAEF6E75-8C88-49E4-B3CA-D730CB8BB643}" dt="2021-12-01T03:25:29.315" v="45" actId="313"/>
          <ac:spMkLst>
            <pc:docMk/>
            <pc:sldMk cId="3694528232" sldId="1347"/>
            <ac:spMk id="6" creationId="{1C010863-D9C3-482C-98C2-1D49F2A8D814}"/>
          </ac:spMkLst>
        </pc:spChg>
      </pc:sldChg>
      <pc:sldChg chg="modSp addCm">
        <pc:chgData name="Lisa Colvig-Niclai" userId="d193ba43-475a-4c9e-aae1-a4f1983f84fb" providerId="ADAL" clId="{DAEF6E75-8C88-49E4-B3CA-D730CB8BB643}" dt="2021-12-01T03:27:07.020" v="46"/>
        <pc:sldMkLst>
          <pc:docMk/>
          <pc:sldMk cId="2179969028" sldId="1349"/>
        </pc:sldMkLst>
        <pc:spChg chg="mod">
          <ac:chgData name="Lisa Colvig-Niclai" userId="d193ba43-475a-4c9e-aae1-a4f1983f84fb" providerId="ADAL" clId="{DAEF6E75-8C88-49E4-B3CA-D730CB8BB643}" dt="2021-12-01T03:18:18.921" v="42" actId="20577"/>
          <ac:spMkLst>
            <pc:docMk/>
            <pc:sldMk cId="2179969028" sldId="1349"/>
            <ac:spMk id="9" creationId="{46497E28-7D8D-4D6A-9FE4-5B53146FCE64}"/>
          </ac:spMkLst>
        </pc:spChg>
      </pc:sldChg>
      <pc:sldChg chg="modSp">
        <pc:chgData name="Lisa Colvig-Niclai" userId="d193ba43-475a-4c9e-aae1-a4f1983f84fb" providerId="ADAL" clId="{DAEF6E75-8C88-49E4-B3CA-D730CB8BB643}" dt="2021-12-01T03:40:55.696" v="119" actId="20577"/>
        <pc:sldMkLst>
          <pc:docMk/>
          <pc:sldMk cId="2476541415" sldId="1350"/>
        </pc:sldMkLst>
        <pc:spChg chg="mod">
          <ac:chgData name="Lisa Colvig-Niclai" userId="d193ba43-475a-4c9e-aae1-a4f1983f84fb" providerId="ADAL" clId="{DAEF6E75-8C88-49E4-B3CA-D730CB8BB643}" dt="2021-12-01T03:40:55.696" v="119" actId="20577"/>
          <ac:spMkLst>
            <pc:docMk/>
            <pc:sldMk cId="2476541415" sldId="1350"/>
            <ac:spMk id="3" creationId="{D3888724-5B68-4AA1-934E-6AED6D3627A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Calibri Light" panose="020F0302020204030204" pitchFamily="34" charset="0"/>
                <a:ea typeface="Roboto Light" panose="02000000000000000000" pitchFamily="2" charset="0"/>
                <a:cs typeface="Calibri Light" panose="020F0302020204030204" pitchFamily="34" charset="0"/>
              </a:defRPr>
            </a:pPr>
            <a:r>
              <a:rPr lang="en-US" sz="2400" b="1"/>
              <a:t>Number of Caregivers and Children Served</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Calibri Light" panose="020F0302020204030204" pitchFamily="34" charset="0"/>
              <a:ea typeface="Roboto Light" panose="02000000000000000000" pitchFamily="2" charset="0"/>
              <a:cs typeface="Calibri Light" panose="020F0302020204030204" pitchFamily="34" charset="0"/>
            </a:defRPr>
          </a:pPr>
          <a:endParaRPr lang="en-US"/>
        </a:p>
      </c:txPr>
    </c:title>
    <c:autoTitleDeleted val="0"/>
    <c:plotArea>
      <c:layout>
        <c:manualLayout>
          <c:layoutTarget val="inner"/>
          <c:xMode val="edge"/>
          <c:yMode val="edge"/>
          <c:x val="8.2909687835412332E-2"/>
          <c:y val="0.10189214217524842"/>
          <c:w val="0.86527293844367015"/>
          <c:h val="0.71854639710760593"/>
        </c:manualLayout>
      </c:layout>
      <c:barChart>
        <c:barDir val="col"/>
        <c:grouping val="clustered"/>
        <c:varyColors val="0"/>
        <c:ser>
          <c:idx val="1"/>
          <c:order val="0"/>
          <c:tx>
            <c:strRef>
              <c:f>Sheet1!$B$1</c:f>
              <c:strCache>
                <c:ptCount val="1"/>
                <c:pt idx="0">
                  <c:v>2019-20</c:v>
                </c:pt>
              </c:strCache>
            </c:strRef>
          </c:tx>
          <c:spPr>
            <a:solidFill>
              <a:srgbClr val="A7FF4F"/>
            </a:solidFill>
            <a:ln>
              <a:noFill/>
            </a:ln>
            <a:effectLst/>
          </c:spPr>
          <c:invertIfNegative val="0"/>
          <c:dPt>
            <c:idx val="0"/>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01-CC2F-4B03-8292-F0F22EF65A82}"/>
              </c:ext>
            </c:extLst>
          </c:dPt>
          <c:dPt>
            <c:idx val="1"/>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3-CC2F-4B03-8292-F0F22EF65A82}"/>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C2F-4B03-8292-F0F22EF65A82}"/>
              </c:ext>
            </c:extLst>
          </c:dPt>
          <c:dPt>
            <c:idx val="3"/>
            <c:invertIfNegative val="0"/>
            <c:bubble3D val="0"/>
            <c:spPr>
              <a:solidFill>
                <a:schemeClr val="bg2">
                  <a:lumMod val="20000"/>
                  <a:lumOff val="80000"/>
                </a:schemeClr>
              </a:solidFill>
              <a:ln>
                <a:noFill/>
              </a:ln>
              <a:effectLst/>
            </c:spPr>
            <c:extLst>
              <c:ext xmlns:c16="http://schemas.microsoft.com/office/drawing/2014/chart" uri="{C3380CC4-5D6E-409C-BE32-E72D297353CC}">
                <c16:uniqueId val="{00000007-CC2F-4B03-8292-F0F22EF65A82}"/>
              </c:ext>
            </c:extLst>
          </c:dPt>
          <c:dPt>
            <c:idx val="4"/>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9-A4C0-4E7F-8C12-A4C20EE9D2D1}"/>
              </c:ext>
            </c:extLst>
          </c:dPt>
          <c:dPt>
            <c:idx val="5"/>
            <c:invertIfNegative val="0"/>
            <c:bubble3D val="0"/>
            <c:spPr>
              <a:solidFill>
                <a:schemeClr val="bg2"/>
              </a:solidFill>
              <a:ln>
                <a:noFill/>
              </a:ln>
              <a:effectLst/>
            </c:spPr>
            <c:extLst>
              <c:ext xmlns:c16="http://schemas.microsoft.com/office/drawing/2014/chart" uri="{C3380CC4-5D6E-409C-BE32-E72D297353CC}">
                <c16:uniqueId val="{0000000A-CC2F-4B03-8292-F0F22EF65A82}"/>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Calibri Light" panose="020F0302020204030204" pitchFamily="34" charset="0"/>
                      <a:ea typeface="Roboto Light" panose="02000000000000000000" pitchFamily="2" charset="0"/>
                      <a:cs typeface="Calibri Light" panose="020F03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CC2F-4B03-8292-F0F22EF65A82}"/>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Calibri Light" panose="020F0302020204030204" pitchFamily="34" charset="0"/>
                      <a:ea typeface="Roboto Light" panose="02000000000000000000" pitchFamily="2" charset="0"/>
                      <a:cs typeface="Calibri Light" panose="020F03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CC2F-4B03-8292-F0F22EF65A82}"/>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Light" panose="020F0302020204030204" pitchFamily="34" charset="0"/>
                      <a:ea typeface="Roboto Light" panose="02000000000000000000" pitchFamily="2" charset="0"/>
                      <a:cs typeface="Calibri Light" panose="020F03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C2F-4B03-8292-F0F22EF65A82}"/>
                </c:ext>
              </c:extLst>
            </c:dLbl>
            <c:dLbl>
              <c:idx val="3"/>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Calibri Light" panose="020F0302020204030204" pitchFamily="34" charset="0"/>
                      <a:ea typeface="Roboto Light" panose="02000000000000000000" pitchFamily="2" charset="0"/>
                      <a:cs typeface="Calibri Light" panose="020F03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CC2F-4B03-8292-F0F22EF65A82}"/>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Calibri Light" panose="020F0302020204030204" pitchFamily="34" charset="0"/>
                      <a:ea typeface="Roboto Light" panose="02000000000000000000" pitchFamily="2" charset="0"/>
                      <a:cs typeface="Calibri Light" panose="020F03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A4C0-4E7F-8C12-A4C20EE9D2D1}"/>
                </c:ext>
              </c:extLst>
            </c:dLbl>
            <c:dLbl>
              <c:idx val="5"/>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Light" panose="020F0302020204030204" pitchFamily="34" charset="0"/>
                      <a:ea typeface="Roboto Light" panose="02000000000000000000" pitchFamily="2" charset="0"/>
                      <a:cs typeface="Calibri Light" panose="020F03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C2F-4B03-8292-F0F22EF65A8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Calibri Light" panose="020F0302020204030204" pitchFamily="34" charset="0"/>
                    <a:ea typeface="Roboto Light" panose="02000000000000000000" pitchFamily="2" charset="0"/>
                    <a:cs typeface="Calibri Light" panose="020F03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 18-19</c:v>
                </c:pt>
                <c:pt idx="1">
                  <c:v>FY 19-20</c:v>
                </c:pt>
                <c:pt idx="2">
                  <c:v>FY 20-21</c:v>
                </c:pt>
                <c:pt idx="3">
                  <c:v>FY 18-19</c:v>
                </c:pt>
                <c:pt idx="4">
                  <c:v>FY 19-20</c:v>
                </c:pt>
                <c:pt idx="5">
                  <c:v>FY 20-21</c:v>
                </c:pt>
              </c:strCache>
            </c:strRef>
          </c:cat>
          <c:val>
            <c:numRef>
              <c:f>Sheet1!$B$2:$B$7</c:f>
              <c:numCache>
                <c:formatCode>0</c:formatCode>
                <c:ptCount val="6"/>
                <c:pt idx="0" formatCode="General">
                  <c:v>1240</c:v>
                </c:pt>
                <c:pt idx="1">
                  <c:v>780</c:v>
                </c:pt>
                <c:pt idx="2">
                  <c:v>906</c:v>
                </c:pt>
                <c:pt idx="3">
                  <c:v>586</c:v>
                </c:pt>
                <c:pt idx="4" formatCode="General">
                  <c:v>502</c:v>
                </c:pt>
                <c:pt idx="5" formatCode="General">
                  <c:v>561</c:v>
                </c:pt>
              </c:numCache>
            </c:numRef>
          </c:val>
          <c:extLst>
            <c:ext xmlns:c16="http://schemas.microsoft.com/office/drawing/2014/chart" uri="{C3380CC4-5D6E-409C-BE32-E72D297353CC}">
              <c16:uniqueId val="{00000008-CC2F-4B03-8292-F0F22EF65A82}"/>
            </c:ext>
          </c:extLst>
        </c:ser>
        <c:dLbls>
          <c:showLegendKey val="0"/>
          <c:showVal val="0"/>
          <c:showCatName val="0"/>
          <c:showSerName val="0"/>
          <c:showPercent val="0"/>
          <c:showBubbleSize val="0"/>
        </c:dLbls>
        <c:gapWidth val="126"/>
        <c:axId val="469562592"/>
        <c:axId val="469563376"/>
      </c:barChart>
      <c:catAx>
        <c:axId val="469562592"/>
        <c:scaling>
          <c:orientation val="minMax"/>
        </c:scaling>
        <c:delete val="0"/>
        <c:axPos val="b"/>
        <c:numFmt formatCode="General" sourceLinked="1"/>
        <c:majorTickMark val="none"/>
        <c:minorTickMark val="none"/>
        <c:tickLblPos val="nextTo"/>
        <c:spPr>
          <a:solidFill>
            <a:schemeClr val="bg1"/>
          </a:solid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txPr>
          <a:bodyPr rot="-60000000" spcFirstLastPara="1" vertOverflow="ellipsis" vert="horz" wrap="square" anchor="ctr" anchorCtr="1"/>
          <a:lstStyle/>
          <a:p>
            <a:pPr>
              <a:defRPr sz="2000" b="0" i="0" u="none" strike="noStrike" kern="1200" baseline="0">
                <a:solidFill>
                  <a:schemeClr val="tx1"/>
                </a:solidFill>
                <a:latin typeface="Calibri Light" panose="020F0302020204030204" pitchFamily="34" charset="0"/>
                <a:ea typeface="Roboto Light" panose="02000000000000000000" pitchFamily="2" charset="0"/>
                <a:cs typeface="Calibri Light" panose="020F0302020204030204" pitchFamily="34" charset="0"/>
              </a:defRPr>
            </a:pPr>
            <a:endParaRPr lang="en-US"/>
          </a:p>
        </c:txPr>
        <c:crossAx val="469563376"/>
        <c:crosses val="autoZero"/>
        <c:auto val="1"/>
        <c:lblAlgn val="ctr"/>
        <c:lblOffset val="100"/>
        <c:noMultiLvlLbl val="0"/>
      </c:catAx>
      <c:valAx>
        <c:axId val="469563376"/>
        <c:scaling>
          <c:orientation val="minMax"/>
        </c:scaling>
        <c:delete val="1"/>
        <c:axPos val="l"/>
        <c:numFmt formatCode="General" sourceLinked="1"/>
        <c:majorTickMark val="none"/>
        <c:minorTickMark val="none"/>
        <c:tickLblPos val="nextTo"/>
        <c:crossAx val="469562592"/>
        <c:crosses val="autoZero"/>
        <c:crossBetween val="between"/>
      </c:valAx>
      <c:spPr>
        <a:solidFill>
          <a:schemeClr val="bg1"/>
        </a:solid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Calibri Light" panose="020F0302020204030204" pitchFamily="34" charset="0"/>
          <a:ea typeface="Roboto Light" panose="02000000000000000000" pitchFamily="2" charset="0"/>
          <a:cs typeface="Calibri Light" panose="020F03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Program Characteristics (Agree or Strongly Agree)</a:t>
            </a:r>
          </a:p>
        </c:rich>
      </c:tx>
      <c:layout>
        <c:manualLayout>
          <c:xMode val="edge"/>
          <c:yMode val="edge"/>
          <c:x val="0.29477771260252722"/>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8543329945523591E-3"/>
          <c:y val="0.19519838962073846"/>
          <c:w val="0.87648328933850461"/>
          <c:h val="0.46395598145262529"/>
        </c:manualLayout>
      </c:layout>
      <c:barChart>
        <c:barDir val="col"/>
        <c:grouping val="stacked"/>
        <c:varyColors val="0"/>
        <c:ser>
          <c:idx val="0"/>
          <c:order val="0"/>
          <c:tx>
            <c:strRef>
              <c:f>Sheet1!$E$1</c:f>
              <c:strCache>
                <c:ptCount val="1"/>
                <c:pt idx="0">
                  <c:v>Agree</c:v>
                </c:pt>
              </c:strCache>
            </c:strRef>
          </c:tx>
          <c:spPr>
            <a:solidFill>
              <a:schemeClr val="accent1"/>
            </a:solidFill>
            <a:ln>
              <a:noFill/>
            </a:ln>
            <a:effectLst/>
          </c:spPr>
          <c:invertIfNegative val="0"/>
          <c:dLbls>
            <c:dLbl>
              <c:idx val="2"/>
              <c:layout>
                <c:manualLayout>
                  <c:x val="0"/>
                  <c:y val="-5.40862569329070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18-4C33-9DCC-40B4A318C9E8}"/>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Increased my understanding 
of child's development</c:v>
                </c:pt>
                <c:pt idx="1">
                  <c:v>I am satisfied 
with this program</c:v>
                </c:pt>
                <c:pt idx="2">
                  <c:v>I would recommend 
this program to a friend</c:v>
                </c:pt>
                <c:pt idx="3">
                  <c:v>Motivates me to try new parenting strategies</c:v>
                </c:pt>
                <c:pt idx="4">
                  <c:v>I am better able
 to handle stress because HV</c:v>
                </c:pt>
                <c:pt idx="5">
                  <c:v>Helps me connect with other families</c:v>
                </c:pt>
              </c:strCache>
            </c:strRef>
          </c:cat>
          <c:val>
            <c:numRef>
              <c:f>Sheet1!$E$2:$E$7</c:f>
              <c:numCache>
                <c:formatCode>0%</c:formatCode>
                <c:ptCount val="6"/>
                <c:pt idx="0">
                  <c:v>0.43478260869565216</c:v>
                </c:pt>
                <c:pt idx="1">
                  <c:v>0.2391304347826087</c:v>
                </c:pt>
                <c:pt idx="2">
                  <c:v>0.10869565217391304</c:v>
                </c:pt>
                <c:pt idx="3">
                  <c:v>0.36956521739130432</c:v>
                </c:pt>
                <c:pt idx="4">
                  <c:v>0.56521739130434778</c:v>
                </c:pt>
                <c:pt idx="5">
                  <c:v>0.32608695652173914</c:v>
                </c:pt>
              </c:numCache>
            </c:numRef>
          </c:val>
          <c:extLst>
            <c:ext xmlns:c16="http://schemas.microsoft.com/office/drawing/2014/chart" uri="{C3380CC4-5D6E-409C-BE32-E72D297353CC}">
              <c16:uniqueId val="{0000000A-8718-4C33-9DCC-40B4A318C9E8}"/>
            </c:ext>
          </c:extLst>
        </c:ser>
        <c:ser>
          <c:idx val="1"/>
          <c:order val="1"/>
          <c:tx>
            <c:strRef>
              <c:f>Sheet1!$F$1</c:f>
              <c:strCache>
                <c:ptCount val="1"/>
                <c:pt idx="0">
                  <c:v>Strongly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Increased my understanding 
of child's development</c:v>
                </c:pt>
                <c:pt idx="1">
                  <c:v>I am satisfied 
with this program</c:v>
                </c:pt>
                <c:pt idx="2">
                  <c:v>I would recommend 
this program to a friend</c:v>
                </c:pt>
                <c:pt idx="3">
                  <c:v>Motivates me to try new parenting strategies</c:v>
                </c:pt>
                <c:pt idx="4">
                  <c:v>I am better able
 to handle stress because HV</c:v>
                </c:pt>
                <c:pt idx="5">
                  <c:v>Helps me connect with other families</c:v>
                </c:pt>
              </c:strCache>
            </c:strRef>
          </c:cat>
          <c:val>
            <c:numRef>
              <c:f>Sheet1!$F$2:$F$7</c:f>
              <c:numCache>
                <c:formatCode>0%</c:formatCode>
                <c:ptCount val="6"/>
                <c:pt idx="0">
                  <c:v>0.56521739130434778</c:v>
                </c:pt>
                <c:pt idx="1">
                  <c:v>0.76086956521739135</c:v>
                </c:pt>
                <c:pt idx="2">
                  <c:v>0.89130434782608692</c:v>
                </c:pt>
                <c:pt idx="3">
                  <c:v>0.60869565217391308</c:v>
                </c:pt>
                <c:pt idx="4">
                  <c:v>0.32608695652173914</c:v>
                </c:pt>
                <c:pt idx="5">
                  <c:v>0.2608695652173913</c:v>
                </c:pt>
              </c:numCache>
            </c:numRef>
          </c:val>
          <c:extLst>
            <c:ext xmlns:c16="http://schemas.microsoft.com/office/drawing/2014/chart" uri="{C3380CC4-5D6E-409C-BE32-E72D297353CC}">
              <c16:uniqueId val="{0000000B-A1DA-4280-B7C8-7B65797EAA43}"/>
            </c:ext>
          </c:extLst>
        </c:ser>
        <c:dLbls>
          <c:dLblPos val="inEnd"/>
          <c:showLegendKey val="0"/>
          <c:showVal val="1"/>
          <c:showCatName val="0"/>
          <c:showSerName val="0"/>
          <c:showPercent val="0"/>
          <c:showBubbleSize val="0"/>
        </c:dLbls>
        <c:gapWidth val="100"/>
        <c:overlap val="100"/>
        <c:axId val="1310591087"/>
        <c:axId val="1310591919"/>
      </c:barChart>
      <c:catAx>
        <c:axId val="1310591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0591919"/>
        <c:crosses val="autoZero"/>
        <c:auto val="1"/>
        <c:lblAlgn val="ctr"/>
        <c:lblOffset val="100"/>
        <c:noMultiLvlLbl val="0"/>
      </c:catAx>
      <c:valAx>
        <c:axId val="1310591919"/>
        <c:scaling>
          <c:orientation val="minMax"/>
          <c:max val="1"/>
          <c:min val="0"/>
        </c:scaling>
        <c:delete val="1"/>
        <c:axPos val="l"/>
        <c:numFmt formatCode="0%" sourceLinked="1"/>
        <c:majorTickMark val="out"/>
        <c:minorTickMark val="none"/>
        <c:tickLblPos val="nextTo"/>
        <c:crossAx val="1310591087"/>
        <c:crosses val="autoZero"/>
        <c:crossBetween val="between"/>
      </c:valAx>
      <c:spPr>
        <a:noFill/>
        <a:ln>
          <a:noFill/>
        </a:ln>
        <a:effectLst/>
      </c:spPr>
    </c:plotArea>
    <c:legend>
      <c:legendPos val="r"/>
      <c:layout>
        <c:manualLayout>
          <c:xMode val="edge"/>
          <c:yMode val="edge"/>
          <c:x val="0.88821948853655364"/>
          <c:y val="0.18493714306264494"/>
          <c:w val="9.2476146937812448E-2"/>
          <c:h val="0.2366782426083298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Home</a:t>
            </a:r>
            <a:r>
              <a:rPr lang="en-US" sz="1600" b="1" baseline="0"/>
              <a:t> Visitor Characteristics (Agree or Strongly Agree)</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88595607650151E-2"/>
          <c:y val="0.24092422671558247"/>
          <c:w val="0.84580947572349419"/>
          <c:h val="0.51618731163857701"/>
        </c:manualLayout>
      </c:layout>
      <c:barChart>
        <c:barDir val="col"/>
        <c:grouping val="stacked"/>
        <c:varyColors val="0"/>
        <c:ser>
          <c:idx val="0"/>
          <c:order val="0"/>
          <c:tx>
            <c:strRef>
              <c:f>Sheet1!$E$1</c:f>
              <c:strCache>
                <c:ptCount val="1"/>
                <c:pt idx="0">
                  <c:v>Agree</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Has my family's
 best interests in mind</c:v>
                </c:pt>
                <c:pt idx="1">
                  <c:v>Helps me find 
useful resources</c:v>
                </c:pt>
                <c:pt idx="2">
                  <c:v>Encourages me to 
read books to child</c:v>
                </c:pt>
                <c:pt idx="3">
                  <c:v>Helps me 
work toward goals</c:v>
                </c:pt>
                <c:pt idx="4">
                  <c:v>Shares screening results in a way that makes sense</c:v>
                </c:pt>
              </c:strCache>
            </c:strRef>
          </c:cat>
          <c:val>
            <c:numRef>
              <c:f>Sheet1!$E$2:$E$6</c:f>
              <c:numCache>
                <c:formatCode>0%</c:formatCode>
                <c:ptCount val="5"/>
                <c:pt idx="0">
                  <c:v>0.17391304347826086</c:v>
                </c:pt>
                <c:pt idx="1">
                  <c:v>0.28260869565217389</c:v>
                </c:pt>
                <c:pt idx="2">
                  <c:v>0.19565217391304349</c:v>
                </c:pt>
                <c:pt idx="3">
                  <c:v>0.28260869565217389</c:v>
                </c:pt>
                <c:pt idx="4">
                  <c:v>0.21739130434782608</c:v>
                </c:pt>
              </c:numCache>
            </c:numRef>
          </c:val>
          <c:extLst>
            <c:ext xmlns:c16="http://schemas.microsoft.com/office/drawing/2014/chart" uri="{C3380CC4-5D6E-409C-BE32-E72D297353CC}">
              <c16:uniqueId val="{00000000-9E2D-40D8-80EF-39D8CB5DF285}"/>
            </c:ext>
          </c:extLst>
        </c:ser>
        <c:ser>
          <c:idx val="1"/>
          <c:order val="1"/>
          <c:tx>
            <c:strRef>
              <c:f>Sheet1!$F$1</c:f>
              <c:strCache>
                <c:ptCount val="1"/>
                <c:pt idx="0">
                  <c:v>Strongly Agree</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Has my family's
 best interests in mind</c:v>
                </c:pt>
                <c:pt idx="1">
                  <c:v>Helps me find 
useful resources</c:v>
                </c:pt>
                <c:pt idx="2">
                  <c:v>Encourages me to 
read books to child</c:v>
                </c:pt>
                <c:pt idx="3">
                  <c:v>Helps me 
work toward goals</c:v>
                </c:pt>
                <c:pt idx="4">
                  <c:v>Shares screening results in a way that makes sense</c:v>
                </c:pt>
              </c:strCache>
            </c:strRef>
          </c:cat>
          <c:val>
            <c:numRef>
              <c:f>Sheet1!$F$2:$F$6</c:f>
              <c:numCache>
                <c:formatCode>0%</c:formatCode>
                <c:ptCount val="5"/>
                <c:pt idx="0">
                  <c:v>0.82608695652173914</c:v>
                </c:pt>
                <c:pt idx="1">
                  <c:v>0.71739130434782605</c:v>
                </c:pt>
                <c:pt idx="2">
                  <c:v>0.78260869565217395</c:v>
                </c:pt>
                <c:pt idx="3">
                  <c:v>0.69565217391304346</c:v>
                </c:pt>
                <c:pt idx="4">
                  <c:v>0.73913043478260865</c:v>
                </c:pt>
              </c:numCache>
            </c:numRef>
          </c:val>
          <c:extLst>
            <c:ext xmlns:c16="http://schemas.microsoft.com/office/drawing/2014/chart" uri="{C3380CC4-5D6E-409C-BE32-E72D297353CC}">
              <c16:uniqueId val="{00000001-048E-4FB3-B917-09ABB802FF50}"/>
            </c:ext>
          </c:extLst>
        </c:ser>
        <c:dLbls>
          <c:dLblPos val="ctr"/>
          <c:showLegendKey val="0"/>
          <c:showVal val="1"/>
          <c:showCatName val="0"/>
          <c:showSerName val="0"/>
          <c:showPercent val="0"/>
          <c:showBubbleSize val="0"/>
        </c:dLbls>
        <c:gapWidth val="100"/>
        <c:overlap val="100"/>
        <c:axId val="1310591087"/>
        <c:axId val="1310591919"/>
      </c:barChart>
      <c:catAx>
        <c:axId val="1310591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0591919"/>
        <c:crosses val="autoZero"/>
        <c:auto val="1"/>
        <c:lblAlgn val="ctr"/>
        <c:lblOffset val="100"/>
        <c:noMultiLvlLbl val="0"/>
      </c:catAx>
      <c:valAx>
        <c:axId val="1310591919"/>
        <c:scaling>
          <c:orientation val="minMax"/>
          <c:max val="1"/>
          <c:min val="0"/>
        </c:scaling>
        <c:delete val="1"/>
        <c:axPos val="l"/>
        <c:numFmt formatCode="0%" sourceLinked="1"/>
        <c:majorTickMark val="none"/>
        <c:minorTickMark val="none"/>
        <c:tickLblPos val="nextTo"/>
        <c:crossAx val="1310591087"/>
        <c:crosses val="autoZero"/>
        <c:crossBetween val="between"/>
      </c:valAx>
      <c:spPr>
        <a:noFill/>
        <a:ln>
          <a:noFill/>
        </a:ln>
        <a:effectLst/>
      </c:spPr>
    </c:plotArea>
    <c:legend>
      <c:legendPos val="r"/>
      <c:layout>
        <c:manualLayout>
          <c:xMode val="edge"/>
          <c:yMode val="edge"/>
          <c:x val="0.88919324352676599"/>
          <c:y val="0.3772438343796477"/>
          <c:w val="9.5349768421364042E-2"/>
          <c:h val="0.2246590744010172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Parent Outcomes after</a:t>
            </a:r>
            <a:r>
              <a:rPr lang="en-US" sz="1800" b="1" baseline="0"/>
              <a:t> Attending Playgroups (Agree or Strongly Agree)</a:t>
            </a:r>
            <a:endParaRPr lang="en-US"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9270888013998249"/>
          <c:y val="0.1437983172754895"/>
          <c:w val="0.47195551969431382"/>
          <c:h val="0.81255090318702872"/>
        </c:manualLayout>
      </c:layout>
      <c:barChart>
        <c:barDir val="bar"/>
        <c:grouping val="stacked"/>
        <c:varyColors val="0"/>
        <c:ser>
          <c:idx val="0"/>
          <c:order val="0"/>
          <c:tx>
            <c:strRef>
              <c:f>Sheet1!$E$10</c:f>
              <c:strCache>
                <c:ptCount val="1"/>
                <c:pt idx="0">
                  <c:v>Agree</c:v>
                </c:pt>
              </c:strCache>
            </c:strRef>
          </c:tx>
          <c:spPr>
            <a:solidFill>
              <a:schemeClr val="accent6">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Sheet1!$A$11:$A$18</c:f>
              <c:strCache>
                <c:ptCount val="8"/>
                <c:pt idx="0">
                  <c:v>Met someone I plan to stay in touch with</c:v>
                </c:pt>
                <c:pt idx="1">
                  <c:v>Helped me feel more connected to other parents</c:v>
                </c:pt>
                <c:pt idx="2">
                  <c:v>I was comfortable asking questions</c:v>
                </c:pt>
                <c:pt idx="3">
                  <c:v>Learned new info about child development/parenting</c:v>
                </c:pt>
                <c:pt idx="4">
                  <c:v>I feel more confident about parenting</c:v>
                </c:pt>
                <c:pt idx="5">
                  <c:v>My personal knowledge was respected.</c:v>
                </c:pt>
                <c:pt idx="6">
                  <c:v>I learned about other School Readiness activities</c:v>
                </c:pt>
                <c:pt idx="7">
                  <c:v>I would recommend this Playgroup to a friend.</c:v>
                </c:pt>
              </c:strCache>
            </c:strRef>
          </c:cat>
          <c:val>
            <c:numRef>
              <c:f>Sheet1!$E$11:$E$18</c:f>
              <c:numCache>
                <c:formatCode>0%</c:formatCode>
                <c:ptCount val="8"/>
                <c:pt idx="0">
                  <c:v>0.13793103448275862</c:v>
                </c:pt>
                <c:pt idx="1">
                  <c:v>0.2413793103448276</c:v>
                </c:pt>
                <c:pt idx="2">
                  <c:v>0.44827586206896552</c:v>
                </c:pt>
                <c:pt idx="3">
                  <c:v>0.31034482758620691</c:v>
                </c:pt>
                <c:pt idx="4">
                  <c:v>0.34482758620689657</c:v>
                </c:pt>
                <c:pt idx="5">
                  <c:v>0.37931034482758619</c:v>
                </c:pt>
                <c:pt idx="6">
                  <c:v>0.27586206896551724</c:v>
                </c:pt>
                <c:pt idx="7">
                  <c:v>0.20689655172413793</c:v>
                </c:pt>
              </c:numCache>
            </c:numRef>
          </c:val>
          <c:extLst>
            <c:ext xmlns:c16="http://schemas.microsoft.com/office/drawing/2014/chart" uri="{C3380CC4-5D6E-409C-BE32-E72D297353CC}">
              <c16:uniqueId val="{00000006-C06A-414B-B034-2BFF62CB9F59}"/>
            </c:ext>
          </c:extLst>
        </c:ser>
        <c:ser>
          <c:idx val="1"/>
          <c:order val="1"/>
          <c:tx>
            <c:strRef>
              <c:f>Sheet1!$F$10</c:f>
              <c:strCache>
                <c:ptCount val="1"/>
                <c:pt idx="0">
                  <c:v>Strongly Agree</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Sheet1!$A$11:$A$18</c:f>
              <c:strCache>
                <c:ptCount val="8"/>
                <c:pt idx="0">
                  <c:v>Met someone I plan to stay in touch with</c:v>
                </c:pt>
                <c:pt idx="1">
                  <c:v>Helped me feel more connected to other parents</c:v>
                </c:pt>
                <c:pt idx="2">
                  <c:v>I was comfortable asking questions</c:v>
                </c:pt>
                <c:pt idx="3">
                  <c:v>Learned new info about child development/parenting</c:v>
                </c:pt>
                <c:pt idx="4">
                  <c:v>I feel more confident about parenting</c:v>
                </c:pt>
                <c:pt idx="5">
                  <c:v>My personal knowledge was respected.</c:v>
                </c:pt>
                <c:pt idx="6">
                  <c:v>I learned about other School Readiness activities</c:v>
                </c:pt>
                <c:pt idx="7">
                  <c:v>I would recommend this Playgroup to a friend.</c:v>
                </c:pt>
              </c:strCache>
            </c:strRef>
          </c:cat>
          <c:val>
            <c:numRef>
              <c:f>Sheet1!$F$11:$F$18</c:f>
              <c:numCache>
                <c:formatCode>0%</c:formatCode>
                <c:ptCount val="8"/>
                <c:pt idx="0">
                  <c:v>0.20689655172413793</c:v>
                </c:pt>
                <c:pt idx="1">
                  <c:v>0.34482758620689657</c:v>
                </c:pt>
                <c:pt idx="2">
                  <c:v>0.48275862068965519</c:v>
                </c:pt>
                <c:pt idx="3">
                  <c:v>0.65517241379310343</c:v>
                </c:pt>
                <c:pt idx="4">
                  <c:v>0.62068965517241381</c:v>
                </c:pt>
                <c:pt idx="5">
                  <c:v>0.58620689655172409</c:v>
                </c:pt>
                <c:pt idx="6">
                  <c:v>0.68965517241379315</c:v>
                </c:pt>
                <c:pt idx="7">
                  <c:v>0.75862068965517238</c:v>
                </c:pt>
              </c:numCache>
            </c:numRef>
          </c:val>
          <c:extLst>
            <c:ext xmlns:c16="http://schemas.microsoft.com/office/drawing/2014/chart" uri="{C3380CC4-5D6E-409C-BE32-E72D297353CC}">
              <c16:uniqueId val="{00000007-B559-4D45-8B80-89C1D6965626}"/>
            </c:ext>
          </c:extLst>
        </c:ser>
        <c:dLbls>
          <c:dLblPos val="ctr"/>
          <c:showLegendKey val="0"/>
          <c:showVal val="1"/>
          <c:showCatName val="0"/>
          <c:showSerName val="0"/>
          <c:showPercent val="0"/>
          <c:showBubbleSize val="0"/>
        </c:dLbls>
        <c:gapWidth val="48"/>
        <c:overlap val="100"/>
        <c:axId val="378384768"/>
        <c:axId val="378385160"/>
      </c:barChart>
      <c:catAx>
        <c:axId val="37838476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8385160"/>
        <c:crosses val="autoZero"/>
        <c:auto val="1"/>
        <c:lblAlgn val="ctr"/>
        <c:lblOffset val="100"/>
        <c:noMultiLvlLbl val="0"/>
      </c:catAx>
      <c:valAx>
        <c:axId val="378385160"/>
        <c:scaling>
          <c:orientation val="minMax"/>
          <c:max val="1"/>
          <c:min val="0"/>
        </c:scaling>
        <c:delete val="1"/>
        <c:axPos val="b"/>
        <c:numFmt formatCode="0%" sourceLinked="1"/>
        <c:majorTickMark val="out"/>
        <c:minorTickMark val="none"/>
        <c:tickLblPos val="nextTo"/>
        <c:crossAx val="378384768"/>
        <c:crosses val="autoZero"/>
        <c:crossBetween val="between"/>
      </c:valAx>
      <c:spPr>
        <a:noFill/>
        <a:ln>
          <a:noFill/>
        </a:ln>
        <a:effectLst/>
      </c:spPr>
    </c:plotArea>
    <c:legend>
      <c:legendPos val="r"/>
      <c:layout>
        <c:manualLayout>
          <c:xMode val="edge"/>
          <c:yMode val="edge"/>
          <c:x val="0.87481476248827061"/>
          <c:y val="0.82727659096507478"/>
          <c:w val="9.8341720310129957E-2"/>
          <c:h val="0.138742985213475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sz="1800" b="1">
                <a:effectLst/>
              </a:rPr>
              <a:t>Increase in Parenting/Nurturing Skills between pre- and post- assessment</a:t>
            </a:r>
            <a:endParaRPr lang="en-US">
              <a:effectLst/>
            </a:endParaRP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7.4189386053495288E-2"/>
          <c:w val="0.96072333193152726"/>
          <c:h val="0.67308979500239052"/>
        </c:manualLayout>
      </c:layout>
      <c:barChart>
        <c:barDir val="col"/>
        <c:grouping val="clustered"/>
        <c:varyColors val="0"/>
        <c:ser>
          <c:idx val="0"/>
          <c:order val="0"/>
          <c:tx>
            <c:strRef>
              <c:f>Sheet1!$C$1</c:f>
              <c:strCache>
                <c:ptCount val="1"/>
                <c:pt idx="0">
                  <c:v>2020-21</c:v>
                </c:pt>
              </c:strCache>
            </c:strRef>
          </c:tx>
          <c:spPr>
            <a:solidFill>
              <a:schemeClr val="accent2"/>
            </a:solidFill>
            <a:ln>
              <a:noFill/>
            </a:ln>
            <a:effectLst/>
          </c:spPr>
          <c:invertIfNegative val="0"/>
          <c:dLbls>
            <c:dLbl>
              <c:idx val="0"/>
              <c:tx>
                <c:rich>
                  <a:bodyPr/>
                  <a:lstStyle/>
                  <a:p>
                    <a:r>
                      <a:rPr lang="en-US"/>
                      <a:t>+ </a:t>
                    </a:r>
                    <a:fld id="{81FD43E7-EC7C-4661-A4C3-6BF51A22A96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EF1-4D66-8B22-9D859CFDC1A7}"/>
                </c:ext>
              </c:extLst>
            </c:dLbl>
            <c:dLbl>
              <c:idx val="1"/>
              <c:tx>
                <c:rich>
                  <a:bodyPr/>
                  <a:lstStyle/>
                  <a:p>
                    <a:r>
                      <a:rPr lang="en-US"/>
                      <a:t>+ </a:t>
                    </a:r>
                    <a:fld id="{B08A6A39-5CD7-47A3-A31E-D65B0D65F3E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F1-4D66-8B22-9D859CFDC1A7}"/>
                </c:ext>
              </c:extLst>
            </c:dLbl>
            <c:dLbl>
              <c:idx val="2"/>
              <c:tx>
                <c:rich>
                  <a:bodyPr/>
                  <a:lstStyle/>
                  <a:p>
                    <a:r>
                      <a:rPr lang="en-US"/>
                      <a:t>+ </a:t>
                    </a:r>
                    <a:fld id="{C3CD85C5-23A8-4D6B-A00A-BFC77D44ECE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EF1-4D66-8B22-9D859CFDC1A7}"/>
                </c:ext>
              </c:extLst>
            </c:dLbl>
            <c:dLbl>
              <c:idx val="3"/>
              <c:tx>
                <c:rich>
                  <a:bodyPr/>
                  <a:lstStyle/>
                  <a:p>
                    <a:r>
                      <a:rPr lang="en-US"/>
                      <a:t>+ </a:t>
                    </a:r>
                    <a:fld id="{C7D28424-2197-4611-8EFE-FA45296DA73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EF1-4D66-8B22-9D859CFDC1A7}"/>
                </c:ext>
              </c:extLst>
            </c:dLbl>
            <c:dLbl>
              <c:idx val="4"/>
              <c:tx>
                <c:rich>
                  <a:bodyPr/>
                  <a:lstStyle/>
                  <a:p>
                    <a:r>
                      <a:rPr lang="en-US"/>
                      <a:t>+ </a:t>
                    </a:r>
                    <a:fld id="{0C3B38B3-49B7-4A58-8B4E-95601DB69EF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EF1-4D66-8B22-9D859CFDC1A7}"/>
                </c:ext>
              </c:extLst>
            </c:dLbl>
            <c:dLbl>
              <c:idx val="5"/>
              <c:tx>
                <c:rich>
                  <a:bodyPr/>
                  <a:lstStyle/>
                  <a:p>
                    <a:r>
                      <a:rPr lang="en-US"/>
                      <a:t>+ </a:t>
                    </a:r>
                    <a:fld id="{EC8A9CBC-DCDE-43C4-B2E8-57166C09FB7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EF1-4D66-8B22-9D859CFDC1A7}"/>
                </c:ext>
              </c:extLst>
            </c:dLbl>
            <c:dLbl>
              <c:idx val="6"/>
              <c:tx>
                <c:rich>
                  <a:bodyPr/>
                  <a:lstStyle/>
                  <a:p>
                    <a:r>
                      <a:rPr lang="en-US"/>
                      <a:t>+ </a:t>
                    </a:r>
                    <a:fld id="{0AD76601-5E08-43D5-A8D2-AD96FE805AF8}"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F1-4D66-8B22-9D859CFDC1A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Use of Nurturing Skills</c:v>
                </c:pt>
                <c:pt idx="1">
                  <c:v>Knowledge of Nurturing Practices</c:v>
                </c:pt>
                <c:pt idx="2">
                  <c:v>Appropriate Expectations</c:v>
                </c:pt>
                <c:pt idx="3">
                  <c:v>Alternative to Corporal Punishment</c:v>
                </c:pt>
                <c:pt idx="4">
                  <c:v>Values Power and Independence</c:v>
                </c:pt>
                <c:pt idx="5">
                  <c:v>High Level of Empathy</c:v>
                </c:pt>
                <c:pt idx="6">
                  <c:v>Appropriate Family Roles</c:v>
                </c:pt>
              </c:strCache>
            </c:strRef>
          </c:cat>
          <c:val>
            <c:numRef>
              <c:f>Sheet1!$C$2:$C$8</c:f>
              <c:numCache>
                <c:formatCode>0%</c:formatCode>
                <c:ptCount val="7"/>
                <c:pt idx="0">
                  <c:v>0.52</c:v>
                </c:pt>
                <c:pt idx="1">
                  <c:v>0.32</c:v>
                </c:pt>
                <c:pt idx="2">
                  <c:v>0.28000000000000003</c:v>
                </c:pt>
                <c:pt idx="3">
                  <c:v>0.28000000000000003</c:v>
                </c:pt>
                <c:pt idx="4">
                  <c:v>0.25</c:v>
                </c:pt>
                <c:pt idx="5">
                  <c:v>0.23</c:v>
                </c:pt>
                <c:pt idx="6">
                  <c:v>0.22</c:v>
                </c:pt>
              </c:numCache>
            </c:numRef>
          </c:val>
          <c:extLst>
            <c:ext xmlns:c16="http://schemas.microsoft.com/office/drawing/2014/chart" uri="{C3380CC4-5D6E-409C-BE32-E72D297353CC}">
              <c16:uniqueId val="{00000007-DEF1-4D66-8B22-9D859CFDC1A7}"/>
            </c:ext>
          </c:extLst>
        </c:ser>
        <c:dLbls>
          <c:dLblPos val="outEnd"/>
          <c:showLegendKey val="0"/>
          <c:showVal val="1"/>
          <c:showCatName val="0"/>
          <c:showSerName val="0"/>
          <c:showPercent val="0"/>
          <c:showBubbleSize val="0"/>
        </c:dLbls>
        <c:gapWidth val="85"/>
        <c:overlap val="-27"/>
        <c:axId val="382501616"/>
        <c:axId val="382503184"/>
      </c:barChart>
      <c:catAx>
        <c:axId val="38250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2503184"/>
        <c:crosses val="autoZero"/>
        <c:auto val="1"/>
        <c:lblAlgn val="ctr"/>
        <c:lblOffset val="100"/>
        <c:noMultiLvlLbl val="0"/>
      </c:catAx>
      <c:valAx>
        <c:axId val="382503184"/>
        <c:scaling>
          <c:orientation val="minMax"/>
        </c:scaling>
        <c:delete val="1"/>
        <c:axPos val="l"/>
        <c:numFmt formatCode="0%" sourceLinked="1"/>
        <c:majorTickMark val="none"/>
        <c:minorTickMark val="none"/>
        <c:tickLblPos val="nextTo"/>
        <c:crossAx val="3825016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Scores by Domain</a:t>
            </a:r>
          </a:p>
        </c:rich>
      </c:tx>
      <c:layout>
        <c:manualLayout>
          <c:xMode val="edge"/>
          <c:yMode val="edge"/>
          <c:x val="0.46395262599678733"/>
          <c:y val="0.1214470237129434"/>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281534572275127E-2"/>
          <c:y val="3.377689011318475E-2"/>
          <c:w val="0.88581897918686514"/>
          <c:h val="0.84274826368146871"/>
        </c:manualLayout>
      </c:layout>
      <c:barChart>
        <c:barDir val="col"/>
        <c:grouping val="clustered"/>
        <c:varyColors val="0"/>
        <c:ser>
          <c:idx val="0"/>
          <c:order val="0"/>
          <c:tx>
            <c:strRef>
              <c:f>Sheet1!$B$2</c:f>
              <c:strCache>
                <c:ptCount val="1"/>
                <c:pt idx="0">
                  <c:v>Pre</c:v>
                </c:pt>
              </c:strCache>
            </c:strRef>
          </c:tx>
          <c:spPr>
            <a:solidFill>
              <a:schemeClr val="accent1"/>
            </a:solidFill>
            <a:ln>
              <a:noFill/>
            </a:ln>
            <a:effectLst/>
          </c:spPr>
          <c:invertIfNegative val="0"/>
          <c:dPt>
            <c:idx val="0"/>
            <c:invertIfNegative val="0"/>
            <c:bubble3D val="0"/>
            <c:spPr>
              <a:pattFill prst="dkHorz">
                <a:fgClr>
                  <a:schemeClr val="accent1"/>
                </a:fgClr>
                <a:bgClr>
                  <a:schemeClr val="bg1"/>
                </a:bgClr>
              </a:pattFill>
              <a:ln>
                <a:noFill/>
              </a:ln>
              <a:effectLst/>
            </c:spPr>
            <c:extLst>
              <c:ext xmlns:c16="http://schemas.microsoft.com/office/drawing/2014/chart" uri="{C3380CC4-5D6E-409C-BE32-E72D297353CC}">
                <c16:uniqueId val="{00000002-B473-4680-99AB-E62424AD848D}"/>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PICCOLO Score **</c:v>
                </c:pt>
                <c:pt idx="1">
                  <c:v>Affection ***</c:v>
                </c:pt>
                <c:pt idx="2">
                  <c:v>Responsiveness *</c:v>
                </c:pt>
                <c:pt idx="3">
                  <c:v>Encouragement ***</c:v>
                </c:pt>
                <c:pt idx="4">
                  <c:v>Teaching *</c:v>
                </c:pt>
              </c:strCache>
            </c:strRef>
          </c:cat>
          <c:val>
            <c:numRef>
              <c:f>Sheet1!$B$3:$B$7</c:f>
              <c:numCache>
                <c:formatCode>General</c:formatCode>
                <c:ptCount val="5"/>
                <c:pt idx="0">
                  <c:v>42.5</c:v>
                </c:pt>
                <c:pt idx="1">
                  <c:v>11.57</c:v>
                </c:pt>
                <c:pt idx="2">
                  <c:v>9.9</c:v>
                </c:pt>
                <c:pt idx="3">
                  <c:v>10.5</c:v>
                </c:pt>
                <c:pt idx="4">
                  <c:v>10.5</c:v>
                </c:pt>
              </c:numCache>
            </c:numRef>
          </c:val>
          <c:extLst>
            <c:ext xmlns:c16="http://schemas.microsoft.com/office/drawing/2014/chart" uri="{C3380CC4-5D6E-409C-BE32-E72D297353CC}">
              <c16:uniqueId val="{00000000-B473-4680-99AB-E62424AD848D}"/>
            </c:ext>
          </c:extLst>
        </c:ser>
        <c:ser>
          <c:idx val="1"/>
          <c:order val="1"/>
          <c:tx>
            <c:strRef>
              <c:f>Sheet1!$C$2</c:f>
              <c:strCache>
                <c:ptCount val="1"/>
                <c:pt idx="0">
                  <c:v>Post</c:v>
                </c:pt>
              </c:strCache>
            </c:strRef>
          </c:tx>
          <c:spPr>
            <a:solidFill>
              <a:schemeClr val="accent3"/>
            </a:solidFill>
            <a:ln>
              <a:noFill/>
            </a:ln>
            <a:effectLst/>
          </c:spPr>
          <c:invertIfNegative val="0"/>
          <c:dPt>
            <c:idx val="0"/>
            <c:invertIfNegative val="0"/>
            <c:bubble3D val="0"/>
            <c:spPr>
              <a:pattFill prst="dkHorz">
                <a:fgClr>
                  <a:schemeClr val="accent3"/>
                </a:fgClr>
                <a:bgClr>
                  <a:schemeClr val="bg1"/>
                </a:bgClr>
              </a:pattFill>
              <a:ln>
                <a:noFill/>
              </a:ln>
              <a:effectLst/>
            </c:spPr>
            <c:extLst>
              <c:ext xmlns:c16="http://schemas.microsoft.com/office/drawing/2014/chart" uri="{C3380CC4-5D6E-409C-BE32-E72D297353CC}">
                <c16:uniqueId val="{00000007-B473-4680-99AB-E62424AD848D}"/>
              </c:ext>
            </c:extLst>
          </c:dPt>
          <c:dLbls>
            <c:numFmt formatCode="#,##0.0" sourceLinked="0"/>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PICCOLO Score **</c:v>
                </c:pt>
                <c:pt idx="1">
                  <c:v>Affection ***</c:v>
                </c:pt>
                <c:pt idx="2">
                  <c:v>Responsiveness *</c:v>
                </c:pt>
                <c:pt idx="3">
                  <c:v>Encouragement ***</c:v>
                </c:pt>
                <c:pt idx="4">
                  <c:v>Teaching *</c:v>
                </c:pt>
              </c:strCache>
            </c:strRef>
          </c:cat>
          <c:val>
            <c:numRef>
              <c:f>Sheet1!$C$3:$C$7</c:f>
              <c:numCache>
                <c:formatCode>General</c:formatCode>
                <c:ptCount val="5"/>
                <c:pt idx="0">
                  <c:v>53.5</c:v>
                </c:pt>
                <c:pt idx="1">
                  <c:v>13.43</c:v>
                </c:pt>
                <c:pt idx="2">
                  <c:v>12.6</c:v>
                </c:pt>
                <c:pt idx="3">
                  <c:v>12.97</c:v>
                </c:pt>
                <c:pt idx="4">
                  <c:v>14.53</c:v>
                </c:pt>
              </c:numCache>
            </c:numRef>
          </c:val>
          <c:extLst>
            <c:ext xmlns:c16="http://schemas.microsoft.com/office/drawing/2014/chart" uri="{C3380CC4-5D6E-409C-BE32-E72D297353CC}">
              <c16:uniqueId val="{00000001-B473-4680-99AB-E62424AD848D}"/>
            </c:ext>
          </c:extLst>
        </c:ser>
        <c:dLbls>
          <c:showLegendKey val="0"/>
          <c:showVal val="0"/>
          <c:showCatName val="0"/>
          <c:showSerName val="0"/>
          <c:showPercent val="0"/>
          <c:showBubbleSize val="0"/>
        </c:dLbls>
        <c:gapWidth val="56"/>
        <c:overlap val="-4"/>
        <c:axId val="2081461823"/>
        <c:axId val="2081462655"/>
      </c:barChart>
      <c:catAx>
        <c:axId val="2081461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81462655"/>
        <c:crosses val="autoZero"/>
        <c:auto val="1"/>
        <c:lblAlgn val="ctr"/>
        <c:lblOffset val="100"/>
        <c:noMultiLvlLbl val="0"/>
      </c:catAx>
      <c:valAx>
        <c:axId val="2081462655"/>
        <c:scaling>
          <c:orientation val="minMax"/>
        </c:scaling>
        <c:delete val="1"/>
        <c:axPos val="l"/>
        <c:numFmt formatCode="General" sourceLinked="1"/>
        <c:majorTickMark val="none"/>
        <c:minorTickMark val="none"/>
        <c:tickLblPos val="nextTo"/>
        <c:crossAx val="2081461823"/>
        <c:crosses val="autoZero"/>
        <c:crossBetween val="between"/>
      </c:valAx>
      <c:spPr>
        <a:noFill/>
        <a:ln>
          <a:noFill/>
        </a:ln>
        <a:effectLst/>
      </c:spPr>
    </c:plotArea>
    <c:legend>
      <c:legendPos val="tr"/>
      <c:layout>
        <c:manualLayout>
          <c:xMode val="edge"/>
          <c:yMode val="edge"/>
          <c:x val="0.92677419062548139"/>
          <c:y val="0.15434119278779473"/>
          <c:w val="7.3225809374518627E-2"/>
          <c:h val="0.1932449826537214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Average PICCOLO Score by Number of Visits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PICCOLO Score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 10 visits
(n = 2)</c:v>
                </c:pt>
                <c:pt idx="1">
                  <c:v>10 to 19 visits
(n = 6)</c:v>
                </c:pt>
                <c:pt idx="2">
                  <c:v>20 to 29 visits
(n = 10)</c:v>
                </c:pt>
                <c:pt idx="3">
                  <c:v>30 to 39 visits
(n = 6)</c:v>
                </c:pt>
                <c:pt idx="4">
                  <c:v>40 or more visits
(n = 5)</c:v>
                </c:pt>
              </c:strCache>
            </c:strRef>
          </c:cat>
          <c:val>
            <c:numRef>
              <c:f>Sheet1!$B$2:$B$6</c:f>
              <c:numCache>
                <c:formatCode>General</c:formatCode>
                <c:ptCount val="5"/>
                <c:pt idx="0">
                  <c:v>52.5</c:v>
                </c:pt>
                <c:pt idx="1">
                  <c:v>49.8</c:v>
                </c:pt>
                <c:pt idx="2">
                  <c:v>53.5</c:v>
                </c:pt>
                <c:pt idx="3">
                  <c:v>53.5</c:v>
                </c:pt>
                <c:pt idx="4" formatCode="0.0">
                  <c:v>58</c:v>
                </c:pt>
              </c:numCache>
            </c:numRef>
          </c:val>
          <c:extLst>
            <c:ext xmlns:c16="http://schemas.microsoft.com/office/drawing/2014/chart" uri="{C3380CC4-5D6E-409C-BE32-E72D297353CC}">
              <c16:uniqueId val="{00000000-8FA5-4A74-BF0E-05B205934643}"/>
            </c:ext>
          </c:extLst>
        </c:ser>
        <c:dLbls>
          <c:showLegendKey val="0"/>
          <c:showVal val="0"/>
          <c:showCatName val="0"/>
          <c:showSerName val="0"/>
          <c:showPercent val="0"/>
          <c:showBubbleSize val="0"/>
        </c:dLbls>
        <c:gapWidth val="100"/>
        <c:axId val="675284912"/>
        <c:axId val="675281168"/>
      </c:barChart>
      <c:catAx>
        <c:axId val="67528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75281168"/>
        <c:crosses val="autoZero"/>
        <c:auto val="1"/>
        <c:lblAlgn val="ctr"/>
        <c:lblOffset val="100"/>
        <c:noMultiLvlLbl val="0"/>
      </c:catAx>
      <c:valAx>
        <c:axId val="675281168"/>
        <c:scaling>
          <c:orientation val="minMax"/>
          <c:min val="0"/>
        </c:scaling>
        <c:delete val="1"/>
        <c:axPos val="l"/>
        <c:numFmt formatCode="General" sourceLinked="1"/>
        <c:majorTickMark val="none"/>
        <c:minorTickMark val="none"/>
        <c:tickLblPos val="nextTo"/>
        <c:crossAx val="675284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Dental Visits</a:t>
            </a:r>
          </a:p>
        </c:rich>
      </c:tx>
      <c:layout>
        <c:manualLayout>
          <c:xMode val="edge"/>
          <c:yMode val="edge"/>
          <c:x val="0.45620716424531443"/>
          <c:y val="2.8727777913918458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462962962962962E-2"/>
          <c:y val="0.17642663389236884"/>
          <c:w val="0.94907407407407407"/>
          <c:h val="0.67981081891132267"/>
        </c:manualLayout>
      </c:layout>
      <c:barChart>
        <c:barDir val="col"/>
        <c:grouping val="clustered"/>
        <c:varyColors val="0"/>
        <c:ser>
          <c:idx val="1"/>
          <c:order val="1"/>
          <c:tx>
            <c:strRef>
              <c:f>Sheet1!$C$1</c:f>
              <c:strCache>
                <c:ptCount val="1"/>
                <c:pt idx="0">
                  <c:v>2020-21</c:v>
                </c:pt>
              </c:strCache>
            </c:strRef>
          </c:tx>
          <c:spPr>
            <a:solidFill>
              <a:schemeClr val="accent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C6B9-47A0-B048-CDAA87877485}"/>
              </c:ext>
            </c:extLst>
          </c:dPt>
          <c:dPt>
            <c:idx val="2"/>
            <c:invertIfNegative val="0"/>
            <c:bubble3D val="0"/>
            <c:spPr>
              <a:solidFill>
                <a:srgbClr val="92D050"/>
              </a:solidFill>
              <a:ln>
                <a:noFill/>
              </a:ln>
              <a:effectLst/>
            </c:spPr>
            <c:extLst>
              <c:ext xmlns:c16="http://schemas.microsoft.com/office/drawing/2014/chart" uri="{C3380CC4-5D6E-409C-BE32-E72D297353CC}">
                <c16:uniqueId val="{00000003-C6B9-47A0-B048-CDAA87877485}"/>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F5 HV Participants</c:v>
                </c:pt>
                <c:pt idx="1">
                  <c:v>Tehama County</c:v>
                </c:pt>
                <c:pt idx="2">
                  <c:v>California</c:v>
                </c:pt>
              </c:strCache>
            </c:strRef>
          </c:cat>
          <c:val>
            <c:numRef>
              <c:f>Sheet1!$C$2:$C$4</c:f>
              <c:numCache>
                <c:formatCode>0%</c:formatCode>
                <c:ptCount val="3"/>
                <c:pt idx="0">
                  <c:v>0.67</c:v>
                </c:pt>
                <c:pt idx="1">
                  <c:v>0.52</c:v>
                </c:pt>
                <c:pt idx="2">
                  <c:v>0.56000000000000005</c:v>
                </c:pt>
              </c:numCache>
            </c:numRef>
          </c:val>
          <c:extLst>
            <c:ext xmlns:c16="http://schemas.microsoft.com/office/drawing/2014/chart" uri="{C3380CC4-5D6E-409C-BE32-E72D297353CC}">
              <c16:uniqueId val="{00000004-C6B9-47A0-B048-CDAA87877485}"/>
            </c:ext>
          </c:extLst>
        </c:ser>
        <c:dLbls>
          <c:dLblPos val="outEnd"/>
          <c:showLegendKey val="0"/>
          <c:showVal val="1"/>
          <c:showCatName val="0"/>
          <c:showSerName val="0"/>
          <c:showPercent val="0"/>
          <c:showBubbleSize val="0"/>
        </c:dLbls>
        <c:gapWidth val="50"/>
        <c:axId val="469887032"/>
        <c:axId val="46988742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2019-20</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5-C6B9-47A0-B048-CDAA87877485}"/>
                    </c:ext>
                  </c:extLst>
                </c:dPt>
                <c:dPt>
                  <c:idx val="1"/>
                  <c:invertIfNegative val="0"/>
                  <c:bubble3D val="0"/>
                  <c:extLst>
                    <c:ext xmlns:c16="http://schemas.microsoft.com/office/drawing/2014/chart" uri="{C3380CC4-5D6E-409C-BE32-E72D297353CC}">
                      <c16:uniqueId val="{00000006-C6B9-47A0-B048-CDAA8787748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Sheet1!$A$2:$A$4</c15:sqref>
                        </c15:formulaRef>
                      </c:ext>
                    </c:extLst>
                    <c:strCache>
                      <c:ptCount val="3"/>
                      <c:pt idx="0">
                        <c:v>F5 HV Participants</c:v>
                      </c:pt>
                      <c:pt idx="1">
                        <c:v>Tehama County</c:v>
                      </c:pt>
                      <c:pt idx="2">
                        <c:v>California</c:v>
                      </c:pt>
                    </c:strCache>
                  </c:strRef>
                </c:cat>
                <c:val>
                  <c:numRef>
                    <c:extLst>
                      <c:ext uri="{02D57815-91ED-43cb-92C2-25804820EDAC}">
                        <c15:formulaRef>
                          <c15:sqref>Sheet1!$B$2:$B$4</c15:sqref>
                        </c15:formulaRef>
                      </c:ext>
                    </c:extLst>
                    <c:numCache>
                      <c:formatCode>0%</c:formatCode>
                      <c:ptCount val="3"/>
                      <c:pt idx="0">
                        <c:v>0.66</c:v>
                      </c:pt>
                      <c:pt idx="1">
                        <c:v>0.39</c:v>
                      </c:pt>
                      <c:pt idx="2">
                        <c:v>0.37</c:v>
                      </c:pt>
                    </c:numCache>
                  </c:numRef>
                </c:val>
                <c:extLst>
                  <c:ext xmlns:c16="http://schemas.microsoft.com/office/drawing/2014/chart" uri="{C3380CC4-5D6E-409C-BE32-E72D297353CC}">
                    <c16:uniqueId val="{00000007-C6B9-47A0-B048-CDAA87877485}"/>
                  </c:ext>
                </c:extLst>
              </c15:ser>
            </c15:filteredBarSeries>
          </c:ext>
        </c:extLst>
      </c:barChart>
      <c:catAx>
        <c:axId val="469887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9887424"/>
        <c:crosses val="autoZero"/>
        <c:auto val="1"/>
        <c:lblAlgn val="ctr"/>
        <c:lblOffset val="100"/>
        <c:noMultiLvlLbl val="0"/>
      </c:catAx>
      <c:valAx>
        <c:axId val="469887424"/>
        <c:scaling>
          <c:orientation val="minMax"/>
          <c:max val="0.9"/>
        </c:scaling>
        <c:delete val="1"/>
        <c:axPos val="l"/>
        <c:numFmt formatCode="0%" sourceLinked="1"/>
        <c:majorTickMark val="none"/>
        <c:minorTickMark val="none"/>
        <c:tickLblPos val="nextTo"/>
        <c:crossAx val="469887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717494629105943E-2"/>
          <c:y val="0.10143142097833401"/>
          <c:w val="0.83383570436483934"/>
          <c:h val="0.74563209279510789"/>
        </c:manualLayout>
      </c:layout>
      <c:barChart>
        <c:barDir val="col"/>
        <c:grouping val="stacked"/>
        <c:varyColors val="0"/>
        <c:ser>
          <c:idx val="0"/>
          <c:order val="0"/>
          <c:tx>
            <c:strRef>
              <c:f>Sheet1!$B$1</c:f>
              <c:strCache>
                <c:ptCount val="1"/>
                <c:pt idx="0">
                  <c:v>No Concern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Communication</c:v>
                </c:pt>
                <c:pt idx="1">
                  <c:v>Gross Motor</c:v>
                </c:pt>
                <c:pt idx="2">
                  <c:v>Fine Motor</c:v>
                </c:pt>
                <c:pt idx="3">
                  <c:v>Problem Solving</c:v>
                </c:pt>
                <c:pt idx="4">
                  <c:v>Personal-Social</c:v>
                </c:pt>
              </c:strCache>
            </c:strRef>
          </c:cat>
          <c:val>
            <c:numRef>
              <c:f>Sheet1!$B$2:$B$6</c:f>
              <c:numCache>
                <c:formatCode>0%</c:formatCode>
                <c:ptCount val="5"/>
                <c:pt idx="0">
                  <c:v>0.91</c:v>
                </c:pt>
                <c:pt idx="1">
                  <c:v>0.95</c:v>
                </c:pt>
                <c:pt idx="2">
                  <c:v>0.85</c:v>
                </c:pt>
                <c:pt idx="3">
                  <c:v>0.91</c:v>
                </c:pt>
                <c:pt idx="4">
                  <c:v>0.95</c:v>
                </c:pt>
              </c:numCache>
            </c:numRef>
          </c:val>
          <c:extLst>
            <c:ext xmlns:c16="http://schemas.microsoft.com/office/drawing/2014/chart" uri="{C3380CC4-5D6E-409C-BE32-E72D297353CC}">
              <c16:uniqueId val="{00000000-1440-40D5-9217-DF61DEBC3AE5}"/>
            </c:ext>
          </c:extLst>
        </c:ser>
        <c:ser>
          <c:idx val="1"/>
          <c:order val="1"/>
          <c:tx>
            <c:strRef>
              <c:f>Sheet1!$C$1</c:f>
              <c:strCache>
                <c:ptCount val="1"/>
                <c:pt idx="0">
                  <c:v>Monitoring</c:v>
                </c:pt>
              </c:strCache>
            </c:strRef>
          </c:tx>
          <c:spPr>
            <a:solidFill>
              <a:srgbClr val="FFC000"/>
            </a:solidFill>
            <a:ln>
              <a:noFill/>
            </a:ln>
            <a:effectLst/>
          </c:spPr>
          <c:invertIfNegative val="0"/>
          <c:dLbls>
            <c:dLbl>
              <c:idx val="1"/>
              <c:layout>
                <c:manualLayout>
                  <c:x val="0"/>
                  <c:y val="2.1131546037152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40-40D5-9217-DF61DEBC3AE5}"/>
                </c:ext>
              </c:extLst>
            </c:dLbl>
            <c:dLbl>
              <c:idx val="3"/>
              <c:layout>
                <c:manualLayout>
                  <c:x val="1.4288631481005401E-3"/>
                  <c:y val="1.690523682972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40-40D5-9217-DF61DEBC3AE5}"/>
                </c:ext>
              </c:extLst>
            </c:dLbl>
            <c:dLbl>
              <c:idx val="4"/>
              <c:layout>
                <c:manualLayout>
                  <c:x val="0"/>
                  <c:y val="2.5357855244583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40-40D5-9217-DF61DEBC3AE5}"/>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Communication</c:v>
                </c:pt>
                <c:pt idx="1">
                  <c:v>Gross Motor</c:v>
                </c:pt>
                <c:pt idx="2">
                  <c:v>Fine Motor</c:v>
                </c:pt>
                <c:pt idx="3">
                  <c:v>Problem Solving</c:v>
                </c:pt>
                <c:pt idx="4">
                  <c:v>Personal-Social</c:v>
                </c:pt>
              </c:strCache>
            </c:strRef>
          </c:cat>
          <c:val>
            <c:numRef>
              <c:f>Sheet1!$C$2:$C$6</c:f>
              <c:numCache>
                <c:formatCode>0%</c:formatCode>
                <c:ptCount val="5"/>
                <c:pt idx="0">
                  <c:v>7.0000000000000007E-2</c:v>
                </c:pt>
                <c:pt idx="1">
                  <c:v>0.02</c:v>
                </c:pt>
                <c:pt idx="2">
                  <c:v>0.04</c:v>
                </c:pt>
                <c:pt idx="3">
                  <c:v>0.03</c:v>
                </c:pt>
                <c:pt idx="4">
                  <c:v>0.03</c:v>
                </c:pt>
              </c:numCache>
            </c:numRef>
          </c:val>
          <c:extLst>
            <c:ext xmlns:c16="http://schemas.microsoft.com/office/drawing/2014/chart" uri="{C3380CC4-5D6E-409C-BE32-E72D297353CC}">
              <c16:uniqueId val="{00000001-1440-40D5-9217-DF61DEBC3AE5}"/>
            </c:ext>
          </c:extLst>
        </c:ser>
        <c:ser>
          <c:idx val="2"/>
          <c:order val="2"/>
          <c:tx>
            <c:strRef>
              <c:f>Sheet1!$D$1</c:f>
              <c:strCache>
                <c:ptCount val="1"/>
                <c:pt idx="0">
                  <c:v>Flagged</c:v>
                </c:pt>
              </c:strCache>
            </c:strRef>
          </c:tx>
          <c:spPr>
            <a:solidFill>
              <a:schemeClr val="accent6">
                <a:lumMod val="75000"/>
              </a:schemeClr>
            </a:solidFill>
            <a:ln>
              <a:noFill/>
            </a:ln>
            <a:effectLst/>
          </c:spPr>
          <c:invertIfNegative val="0"/>
          <c:dLbls>
            <c:dLbl>
              <c:idx val="0"/>
              <c:layout>
                <c:manualLayout>
                  <c:x val="-2.1218890680033321E-17"/>
                  <c:y val="-4.0959625511995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40-40D5-9217-DF61DEBC3AE5}"/>
                </c:ext>
              </c:extLst>
            </c:dLbl>
            <c:dLbl>
              <c:idx val="1"/>
              <c:layout>
                <c:manualLayout>
                  <c:x val="0"/>
                  <c:y val="-7.1024290961754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40-40D5-9217-DF61DEBC3AE5}"/>
                </c:ext>
              </c:extLst>
            </c:dLbl>
            <c:dLbl>
              <c:idx val="2"/>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1440-40D5-9217-DF61DEBC3AE5}"/>
                </c:ext>
              </c:extLst>
            </c:dLbl>
            <c:dLbl>
              <c:idx val="3"/>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1440-40D5-9217-DF61DEBC3AE5}"/>
                </c:ext>
              </c:extLst>
            </c:dLbl>
            <c:dLbl>
              <c:idx val="4"/>
              <c:layout>
                <c:manualLayout>
                  <c:x val="0"/>
                  <c:y val="-6.3568016623039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40-40D5-9217-DF61DEBC3AE5}"/>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Communication</c:v>
                </c:pt>
                <c:pt idx="1">
                  <c:v>Gross Motor</c:v>
                </c:pt>
                <c:pt idx="2">
                  <c:v>Fine Motor</c:v>
                </c:pt>
                <c:pt idx="3">
                  <c:v>Problem Solving</c:v>
                </c:pt>
                <c:pt idx="4">
                  <c:v>Personal-Social</c:v>
                </c:pt>
              </c:strCache>
            </c:strRef>
          </c:cat>
          <c:val>
            <c:numRef>
              <c:f>Sheet1!$D$2:$D$6</c:f>
              <c:numCache>
                <c:formatCode>0%</c:formatCode>
                <c:ptCount val="5"/>
                <c:pt idx="0">
                  <c:v>0.01</c:v>
                </c:pt>
                <c:pt idx="1">
                  <c:v>0.03</c:v>
                </c:pt>
                <c:pt idx="2">
                  <c:v>0.11</c:v>
                </c:pt>
                <c:pt idx="3">
                  <c:v>0.06</c:v>
                </c:pt>
                <c:pt idx="4">
                  <c:v>0.02</c:v>
                </c:pt>
              </c:numCache>
            </c:numRef>
          </c:val>
          <c:extLst>
            <c:ext xmlns:c16="http://schemas.microsoft.com/office/drawing/2014/chart" uri="{C3380CC4-5D6E-409C-BE32-E72D297353CC}">
              <c16:uniqueId val="{00000007-1440-40D5-9217-DF61DEBC3AE5}"/>
            </c:ext>
          </c:extLst>
        </c:ser>
        <c:dLbls>
          <c:showLegendKey val="0"/>
          <c:showVal val="0"/>
          <c:showCatName val="0"/>
          <c:showSerName val="0"/>
          <c:showPercent val="0"/>
          <c:showBubbleSize val="0"/>
        </c:dLbls>
        <c:gapWidth val="139"/>
        <c:overlap val="100"/>
        <c:axId val="469888208"/>
        <c:axId val="470582576"/>
      </c:barChart>
      <c:catAx>
        <c:axId val="4698882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70582576"/>
        <c:crosses val="autoZero"/>
        <c:auto val="1"/>
        <c:lblAlgn val="ctr"/>
        <c:lblOffset val="100"/>
        <c:noMultiLvlLbl val="0"/>
      </c:catAx>
      <c:valAx>
        <c:axId val="470582576"/>
        <c:scaling>
          <c:orientation val="minMax"/>
          <c:max val="1"/>
          <c:min val="0.5"/>
        </c:scaling>
        <c:delete val="1"/>
        <c:axPos val="l"/>
        <c:numFmt formatCode="0%" sourceLinked="1"/>
        <c:majorTickMark val="out"/>
        <c:minorTickMark val="none"/>
        <c:tickLblPos val="nextTo"/>
        <c:crossAx val="4698882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5544680478158618E-2"/>
          <c:w val="0.96590853746216687"/>
          <c:h val="0.74018102769976513"/>
        </c:manualLayout>
      </c:layout>
      <c:barChart>
        <c:barDir val="col"/>
        <c:grouping val="clustered"/>
        <c:varyColors val="0"/>
        <c:ser>
          <c:idx val="0"/>
          <c:order val="0"/>
          <c:tx>
            <c:strRef>
              <c:f>Sheet1!$B$1</c:f>
              <c:strCache>
                <c:ptCount val="1"/>
                <c:pt idx="0">
                  <c:v>Intake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Sing songs with child every day</c:v>
                </c:pt>
                <c:pt idx="1">
                  <c:v>Tell stories to child               every day</c:v>
                </c:pt>
                <c:pt idx="2">
                  <c:v>Read books to child                every day</c:v>
                </c:pt>
                <c:pt idx="3">
                  <c:v>Visited the library, last 6 months</c:v>
                </c:pt>
              </c:strCache>
            </c:strRef>
          </c:cat>
          <c:val>
            <c:numRef>
              <c:f>Sheet1!$B$2:$B$5</c:f>
              <c:numCache>
                <c:formatCode>0.0%</c:formatCode>
                <c:ptCount val="4"/>
                <c:pt idx="0">
                  <c:v>0.24528301886792453</c:v>
                </c:pt>
                <c:pt idx="1">
                  <c:v>0.13207547169811321</c:v>
                </c:pt>
                <c:pt idx="2">
                  <c:v>0.16981132075471697</c:v>
                </c:pt>
                <c:pt idx="3">
                  <c:v>5.6603773584905662E-2</c:v>
                </c:pt>
              </c:numCache>
            </c:numRef>
          </c:val>
          <c:extLst>
            <c:ext xmlns:c16="http://schemas.microsoft.com/office/drawing/2014/chart" uri="{C3380CC4-5D6E-409C-BE32-E72D297353CC}">
              <c16:uniqueId val="{00000000-B511-4BF7-B73A-4EF2D8DC3898}"/>
            </c:ext>
          </c:extLst>
        </c:ser>
        <c:ser>
          <c:idx val="1"/>
          <c:order val="1"/>
          <c:tx>
            <c:strRef>
              <c:f>Sheet1!$C$1</c:f>
              <c:strCache>
                <c:ptCount val="1"/>
                <c:pt idx="0">
                  <c:v>Follow-Up</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Sing songs with child every day</c:v>
                </c:pt>
                <c:pt idx="1">
                  <c:v>Tell stories to child               every day</c:v>
                </c:pt>
                <c:pt idx="2">
                  <c:v>Read books to child                every day</c:v>
                </c:pt>
                <c:pt idx="3">
                  <c:v>Visited the library, last 6 months</c:v>
                </c:pt>
              </c:strCache>
            </c:strRef>
          </c:cat>
          <c:val>
            <c:numRef>
              <c:f>Sheet1!$C$2:$C$5</c:f>
              <c:numCache>
                <c:formatCode>0.0%</c:formatCode>
                <c:ptCount val="4"/>
                <c:pt idx="0">
                  <c:v>0.71698113207547165</c:v>
                </c:pt>
                <c:pt idx="1">
                  <c:v>0.49056603773584906</c:v>
                </c:pt>
                <c:pt idx="2">
                  <c:v>0.62264150943396224</c:v>
                </c:pt>
                <c:pt idx="3">
                  <c:v>0.50943396226415094</c:v>
                </c:pt>
              </c:numCache>
            </c:numRef>
          </c:val>
          <c:extLst>
            <c:ext xmlns:c16="http://schemas.microsoft.com/office/drawing/2014/chart" uri="{C3380CC4-5D6E-409C-BE32-E72D297353CC}">
              <c16:uniqueId val="{00000001-B511-4BF7-B73A-4EF2D8DC3898}"/>
            </c:ext>
          </c:extLst>
        </c:ser>
        <c:dLbls>
          <c:showLegendKey val="0"/>
          <c:showVal val="0"/>
          <c:showCatName val="0"/>
          <c:showSerName val="0"/>
          <c:showPercent val="0"/>
          <c:showBubbleSize val="0"/>
        </c:dLbls>
        <c:gapWidth val="196"/>
        <c:overlap val="-8"/>
        <c:axId val="470583360"/>
        <c:axId val="470583752"/>
      </c:barChart>
      <c:catAx>
        <c:axId val="47058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70583752"/>
        <c:crosses val="autoZero"/>
        <c:auto val="1"/>
        <c:lblAlgn val="ctr"/>
        <c:lblOffset val="100"/>
        <c:noMultiLvlLbl val="0"/>
      </c:catAx>
      <c:valAx>
        <c:axId val="470583752"/>
        <c:scaling>
          <c:orientation val="minMax"/>
        </c:scaling>
        <c:delete val="1"/>
        <c:axPos val="l"/>
        <c:numFmt formatCode="0.0%" sourceLinked="1"/>
        <c:majorTickMark val="none"/>
        <c:minorTickMark val="none"/>
        <c:tickLblPos val="nextTo"/>
        <c:crossAx val="4705833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Sing Songs</a:t>
            </a:r>
          </a:p>
        </c:rich>
      </c:tx>
      <c:layout>
        <c:manualLayout>
          <c:xMode val="edge"/>
          <c:yMode val="edge"/>
          <c:x val="0.42129629629629628"/>
          <c:y val="0.15883977900552487"/>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Not at all</c:v>
                </c:pt>
              </c:strCache>
            </c:strRef>
          </c:tx>
          <c:spPr>
            <a:solidFill>
              <a:schemeClr val="accent2">
                <a:tint val="58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 10 visits
(n = 12)</c:v>
                </c:pt>
                <c:pt idx="1">
                  <c:v>10 to 19 visits
(n = 16)</c:v>
                </c:pt>
                <c:pt idx="2">
                  <c:v>20 to 29 visits
(n = 13)</c:v>
                </c:pt>
                <c:pt idx="3">
                  <c:v>30 to 39 visits
(n = 6)</c:v>
                </c:pt>
                <c:pt idx="4">
                  <c:v>40 or more visits
(n = 6)</c:v>
                </c:pt>
              </c:strCache>
            </c:strRef>
          </c:cat>
          <c:val>
            <c:numRef>
              <c:f>Sheet1!$B$2:$B$6</c:f>
              <c:numCache>
                <c:formatCode>General</c:formatCode>
                <c:ptCount val="5"/>
              </c:numCache>
            </c:numRef>
          </c:val>
          <c:extLst>
            <c:ext xmlns:c16="http://schemas.microsoft.com/office/drawing/2014/chart" uri="{C3380CC4-5D6E-409C-BE32-E72D297353CC}">
              <c16:uniqueId val="{00000000-1148-42B7-8404-20F6E63BDAAC}"/>
            </c:ext>
          </c:extLst>
        </c:ser>
        <c:ser>
          <c:idx val="1"/>
          <c:order val="1"/>
          <c:tx>
            <c:strRef>
              <c:f>Sheet1!$C$1</c:f>
              <c:strCache>
                <c:ptCount val="1"/>
                <c:pt idx="0">
                  <c:v>Once or twice a week</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 10 visits
(n = 12)</c:v>
                </c:pt>
                <c:pt idx="1">
                  <c:v>10 to 19 visits
(n = 16)</c:v>
                </c:pt>
                <c:pt idx="2">
                  <c:v>20 to 29 visits
(n = 13)</c:v>
                </c:pt>
                <c:pt idx="3">
                  <c:v>30 to 39 visits
(n = 6)</c:v>
                </c:pt>
                <c:pt idx="4">
                  <c:v>40 or more visits
(n = 6)</c:v>
                </c:pt>
              </c:strCache>
            </c:strRef>
          </c:cat>
          <c:val>
            <c:numRef>
              <c:f>Sheet1!$C$2:$C$6</c:f>
              <c:numCache>
                <c:formatCode>General</c:formatCode>
                <c:ptCount val="5"/>
                <c:pt idx="0" formatCode="0%">
                  <c:v>0.16666666666666666</c:v>
                </c:pt>
              </c:numCache>
            </c:numRef>
          </c:val>
          <c:extLst>
            <c:ext xmlns:c16="http://schemas.microsoft.com/office/drawing/2014/chart" uri="{C3380CC4-5D6E-409C-BE32-E72D297353CC}">
              <c16:uniqueId val="{00000001-1148-42B7-8404-20F6E63BDAAC}"/>
            </c:ext>
          </c:extLst>
        </c:ser>
        <c:ser>
          <c:idx val="2"/>
          <c:order val="2"/>
          <c:tx>
            <c:strRef>
              <c:f>Sheet1!$D$1</c:f>
              <c:strCache>
                <c:ptCount val="1"/>
                <c:pt idx="0">
                  <c:v>3-6 times a week</c:v>
                </c:pt>
              </c:strCache>
            </c:strRef>
          </c:tx>
          <c:spPr>
            <a:solidFill>
              <a:schemeClr val="accent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1148-42B7-8404-20F6E63BDAA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 10 visits
(n = 12)</c:v>
                </c:pt>
                <c:pt idx="1">
                  <c:v>10 to 19 visits
(n = 16)</c:v>
                </c:pt>
                <c:pt idx="2">
                  <c:v>20 to 29 visits
(n = 13)</c:v>
                </c:pt>
                <c:pt idx="3">
                  <c:v>30 to 39 visits
(n = 6)</c:v>
                </c:pt>
                <c:pt idx="4">
                  <c:v>40 or more visits
(n = 6)</c:v>
                </c:pt>
              </c:strCache>
            </c:strRef>
          </c:cat>
          <c:val>
            <c:numRef>
              <c:f>Sheet1!$D$2:$D$6</c:f>
              <c:numCache>
                <c:formatCode>0%</c:formatCode>
                <c:ptCount val="5"/>
                <c:pt idx="0">
                  <c:v>0.25</c:v>
                </c:pt>
                <c:pt idx="1">
                  <c:v>0.4375</c:v>
                </c:pt>
                <c:pt idx="2">
                  <c:v>0.15384615384615385</c:v>
                </c:pt>
                <c:pt idx="3">
                  <c:v>0</c:v>
                </c:pt>
                <c:pt idx="4">
                  <c:v>0.16666666666666666</c:v>
                </c:pt>
              </c:numCache>
            </c:numRef>
          </c:val>
          <c:extLst>
            <c:ext xmlns:c16="http://schemas.microsoft.com/office/drawing/2014/chart" uri="{C3380CC4-5D6E-409C-BE32-E72D297353CC}">
              <c16:uniqueId val="{00000003-1148-42B7-8404-20F6E63BDAAC}"/>
            </c:ext>
          </c:extLst>
        </c:ser>
        <c:ser>
          <c:idx val="3"/>
          <c:order val="3"/>
          <c:tx>
            <c:strRef>
              <c:f>Sheet1!$E$1</c:f>
              <c:strCache>
                <c:ptCount val="1"/>
                <c:pt idx="0">
                  <c:v>Every day</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 10 visits
(n = 12)</c:v>
                </c:pt>
                <c:pt idx="1">
                  <c:v>10 to 19 visits
(n = 16)</c:v>
                </c:pt>
                <c:pt idx="2">
                  <c:v>20 to 29 visits
(n = 13)</c:v>
                </c:pt>
                <c:pt idx="3">
                  <c:v>30 to 39 visits
(n = 6)</c:v>
                </c:pt>
                <c:pt idx="4">
                  <c:v>40 or more visits
(n = 6)</c:v>
                </c:pt>
              </c:strCache>
            </c:strRef>
          </c:cat>
          <c:val>
            <c:numRef>
              <c:f>Sheet1!$E$2:$E$6</c:f>
              <c:numCache>
                <c:formatCode>0%</c:formatCode>
                <c:ptCount val="5"/>
                <c:pt idx="0">
                  <c:v>0.58333333333333337</c:v>
                </c:pt>
                <c:pt idx="1">
                  <c:v>0.5625</c:v>
                </c:pt>
                <c:pt idx="2">
                  <c:v>0.84615384615384615</c:v>
                </c:pt>
                <c:pt idx="3">
                  <c:v>1</c:v>
                </c:pt>
                <c:pt idx="4">
                  <c:v>0.83333333333333337</c:v>
                </c:pt>
              </c:numCache>
            </c:numRef>
          </c:val>
          <c:extLst>
            <c:ext xmlns:c16="http://schemas.microsoft.com/office/drawing/2014/chart" uri="{C3380CC4-5D6E-409C-BE32-E72D297353CC}">
              <c16:uniqueId val="{00000004-1148-42B7-8404-20F6E63BDAAC}"/>
            </c:ext>
          </c:extLst>
        </c:ser>
        <c:dLbls>
          <c:dLblPos val="ctr"/>
          <c:showLegendKey val="0"/>
          <c:showVal val="1"/>
          <c:showCatName val="0"/>
          <c:showSerName val="0"/>
          <c:showPercent val="0"/>
          <c:showBubbleSize val="0"/>
        </c:dLbls>
        <c:gapWidth val="100"/>
        <c:overlap val="100"/>
        <c:axId val="675284912"/>
        <c:axId val="675281168"/>
      </c:barChart>
      <c:catAx>
        <c:axId val="67528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75281168"/>
        <c:crosses val="autoZero"/>
        <c:auto val="1"/>
        <c:lblAlgn val="ctr"/>
        <c:lblOffset val="100"/>
        <c:noMultiLvlLbl val="0"/>
      </c:catAx>
      <c:valAx>
        <c:axId val="675281168"/>
        <c:scaling>
          <c:orientation val="minMax"/>
          <c:min val="0"/>
        </c:scaling>
        <c:delete val="1"/>
        <c:axPos val="l"/>
        <c:numFmt formatCode="0%" sourceLinked="1"/>
        <c:majorTickMark val="out"/>
        <c:minorTickMark val="none"/>
        <c:tickLblPos val="nextTo"/>
        <c:crossAx val="675284912"/>
        <c:crosses val="autoZero"/>
        <c:crossBetween val="between"/>
      </c:valAx>
      <c:spPr>
        <a:noFill/>
        <a:ln>
          <a:noFill/>
        </a:ln>
        <a:effectLst/>
      </c:spPr>
    </c:plotArea>
    <c:legend>
      <c:legendPos val="t"/>
      <c:legendEntry>
        <c:idx val="0"/>
        <c:delete val="1"/>
      </c:legendEntry>
      <c:layout>
        <c:manualLayout>
          <c:xMode val="edge"/>
          <c:yMode val="edge"/>
          <c:x val="0"/>
          <c:y val="3.5151933701657485E-2"/>
          <c:w val="1"/>
          <c:h val="0.1044575556189181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Read or Look at Picture Books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Not at all</c:v>
                </c:pt>
              </c:strCache>
            </c:strRef>
          </c:tx>
          <c:spPr>
            <a:solidFill>
              <a:schemeClr val="accent2">
                <a:tint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 10 visits
(n = 12)</c:v>
                </c:pt>
                <c:pt idx="1">
                  <c:v>10 to 19 visits
(n = 16)</c:v>
                </c:pt>
                <c:pt idx="2">
                  <c:v>20 to 29 visits
(n = 13)</c:v>
                </c:pt>
                <c:pt idx="3">
                  <c:v>30 to 39 visits
(n = 6)</c:v>
                </c:pt>
                <c:pt idx="4">
                  <c:v>40 or more visits
(n = 6)</c:v>
                </c:pt>
              </c:strCache>
            </c:strRef>
          </c:cat>
          <c:val>
            <c:numRef>
              <c:f>Sheet1!$B$2:$B$6</c:f>
              <c:numCache>
                <c:formatCode>General</c:formatCode>
                <c:ptCount val="5"/>
              </c:numCache>
            </c:numRef>
          </c:val>
          <c:extLst>
            <c:ext xmlns:c16="http://schemas.microsoft.com/office/drawing/2014/chart" uri="{C3380CC4-5D6E-409C-BE32-E72D297353CC}">
              <c16:uniqueId val="{00000000-8A47-4076-BD3F-240C76615A20}"/>
            </c:ext>
          </c:extLst>
        </c:ser>
        <c:ser>
          <c:idx val="1"/>
          <c:order val="1"/>
          <c:tx>
            <c:strRef>
              <c:f>Sheet1!$C$1</c:f>
              <c:strCache>
                <c:ptCount val="1"/>
                <c:pt idx="0">
                  <c:v>Once or twice a week</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 10 visits
(n = 12)</c:v>
                </c:pt>
                <c:pt idx="1">
                  <c:v>10 to 19 visits
(n = 16)</c:v>
                </c:pt>
                <c:pt idx="2">
                  <c:v>20 to 29 visits
(n = 13)</c:v>
                </c:pt>
                <c:pt idx="3">
                  <c:v>30 to 39 visits
(n = 6)</c:v>
                </c:pt>
                <c:pt idx="4">
                  <c:v>40 or more visits
(n = 6)</c:v>
                </c:pt>
              </c:strCache>
            </c:strRef>
          </c:cat>
          <c:val>
            <c:numRef>
              <c:f>Sheet1!$C$2:$C$6</c:f>
              <c:numCache>
                <c:formatCode>General</c:formatCode>
                <c:ptCount val="5"/>
              </c:numCache>
            </c:numRef>
          </c:val>
          <c:extLst>
            <c:ext xmlns:c16="http://schemas.microsoft.com/office/drawing/2014/chart" uri="{C3380CC4-5D6E-409C-BE32-E72D297353CC}">
              <c16:uniqueId val="{00000001-8A47-4076-BD3F-240C76615A20}"/>
            </c:ext>
          </c:extLst>
        </c:ser>
        <c:ser>
          <c:idx val="2"/>
          <c:order val="2"/>
          <c:tx>
            <c:strRef>
              <c:f>Sheet1!$D$1</c:f>
              <c:strCache>
                <c:ptCount val="1"/>
                <c:pt idx="0">
                  <c:v>3-6 times a week</c:v>
                </c:pt>
              </c:strCache>
            </c:strRef>
          </c:tx>
          <c:spPr>
            <a:solidFill>
              <a:schemeClr val="accent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8A47-4076-BD3F-240C76615A2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 10 visits
(n = 12)</c:v>
                </c:pt>
                <c:pt idx="1">
                  <c:v>10 to 19 visits
(n = 16)</c:v>
                </c:pt>
                <c:pt idx="2">
                  <c:v>20 to 29 visits
(n = 13)</c:v>
                </c:pt>
                <c:pt idx="3">
                  <c:v>30 to 39 visits
(n = 6)</c:v>
                </c:pt>
                <c:pt idx="4">
                  <c:v>40 or more visits
(n = 6)</c:v>
                </c:pt>
              </c:strCache>
            </c:strRef>
          </c:cat>
          <c:val>
            <c:numRef>
              <c:f>Sheet1!$D$2:$D$6</c:f>
              <c:numCache>
                <c:formatCode>0%</c:formatCode>
                <c:ptCount val="5"/>
                <c:pt idx="0">
                  <c:v>0.75</c:v>
                </c:pt>
                <c:pt idx="1">
                  <c:v>0.5</c:v>
                </c:pt>
                <c:pt idx="2">
                  <c:v>0.15384615384615385</c:v>
                </c:pt>
                <c:pt idx="3">
                  <c:v>0</c:v>
                </c:pt>
                <c:pt idx="4">
                  <c:v>0.16666666666666666</c:v>
                </c:pt>
              </c:numCache>
            </c:numRef>
          </c:val>
          <c:extLst>
            <c:ext xmlns:c16="http://schemas.microsoft.com/office/drawing/2014/chart" uri="{C3380CC4-5D6E-409C-BE32-E72D297353CC}">
              <c16:uniqueId val="{00000003-8A47-4076-BD3F-240C76615A20}"/>
            </c:ext>
          </c:extLst>
        </c:ser>
        <c:ser>
          <c:idx val="3"/>
          <c:order val="3"/>
          <c:tx>
            <c:strRef>
              <c:f>Sheet1!$E$1</c:f>
              <c:strCache>
                <c:ptCount val="1"/>
                <c:pt idx="0">
                  <c:v>Every day</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 10 visits
(n = 12)</c:v>
                </c:pt>
                <c:pt idx="1">
                  <c:v>10 to 19 visits
(n = 16)</c:v>
                </c:pt>
                <c:pt idx="2">
                  <c:v>20 to 29 visits
(n = 13)</c:v>
                </c:pt>
                <c:pt idx="3">
                  <c:v>30 to 39 visits
(n = 6)</c:v>
                </c:pt>
                <c:pt idx="4">
                  <c:v>40 or more visits
(n = 6)</c:v>
                </c:pt>
              </c:strCache>
            </c:strRef>
          </c:cat>
          <c:val>
            <c:numRef>
              <c:f>Sheet1!$E$2:$E$6</c:f>
              <c:numCache>
                <c:formatCode>0%</c:formatCode>
                <c:ptCount val="5"/>
                <c:pt idx="0">
                  <c:v>0.25</c:v>
                </c:pt>
                <c:pt idx="1">
                  <c:v>0.5</c:v>
                </c:pt>
                <c:pt idx="2">
                  <c:v>0.84615384615384615</c:v>
                </c:pt>
                <c:pt idx="3">
                  <c:v>1</c:v>
                </c:pt>
                <c:pt idx="4">
                  <c:v>0.83333333333333337</c:v>
                </c:pt>
              </c:numCache>
            </c:numRef>
          </c:val>
          <c:extLst>
            <c:ext xmlns:c16="http://schemas.microsoft.com/office/drawing/2014/chart" uri="{C3380CC4-5D6E-409C-BE32-E72D297353CC}">
              <c16:uniqueId val="{00000004-8A47-4076-BD3F-240C76615A20}"/>
            </c:ext>
          </c:extLst>
        </c:ser>
        <c:dLbls>
          <c:dLblPos val="ctr"/>
          <c:showLegendKey val="0"/>
          <c:showVal val="1"/>
          <c:showCatName val="0"/>
          <c:showSerName val="0"/>
          <c:showPercent val="0"/>
          <c:showBubbleSize val="0"/>
        </c:dLbls>
        <c:gapWidth val="100"/>
        <c:overlap val="100"/>
        <c:axId val="675284912"/>
        <c:axId val="675281168"/>
      </c:barChart>
      <c:catAx>
        <c:axId val="67528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5281168"/>
        <c:crosses val="autoZero"/>
        <c:auto val="1"/>
        <c:lblAlgn val="ctr"/>
        <c:lblOffset val="100"/>
        <c:noMultiLvlLbl val="0"/>
      </c:catAx>
      <c:valAx>
        <c:axId val="675281168"/>
        <c:scaling>
          <c:orientation val="minMax"/>
          <c:min val="0"/>
        </c:scaling>
        <c:delete val="1"/>
        <c:axPos val="l"/>
        <c:numFmt formatCode="0%" sourceLinked="1"/>
        <c:majorTickMark val="out"/>
        <c:minorTickMark val="none"/>
        <c:tickLblPos val="nextTo"/>
        <c:crossAx val="675284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Reversed" id="23">
  <a:schemeClr val="accent3"/>
</cs:colorStyle>
</file>

<file path=ppt/charts/colors12.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Reversed" id="22">
  <a:schemeClr val="accent2"/>
</cs:colorStyle>
</file>

<file path=ppt/charts/colors9.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2E_DCC14A22.xml><?xml version="1.0" encoding="utf-8"?>
<p188:cmLst xmlns:a="http://schemas.openxmlformats.org/drawingml/2006/main" xmlns:r="http://schemas.openxmlformats.org/officeDocument/2006/relationships" xmlns:p188="http://schemas.microsoft.com/office/powerpoint/2018/8/main">
  <p188:cm id="{AC9B9C83-043C-40F3-9147-694A8C483A93}" authorId="{F7CB640A-3BD1-E518-E583-17991B472BB4}" created="2021-12-01T03:30:20.725">
    <pc:sldMkLst xmlns:pc="http://schemas.microsoft.com/office/powerpoint/2013/main/command">
      <pc:docMk/>
      <pc:sldMk cId="3703654946" sldId="302"/>
    </pc:sldMkLst>
    <p188:txBody>
      <a:bodyPr/>
      <a:lstStyle/>
      <a:p>
        <a:r>
          <a:rPr lang="en-US"/>
          <a:t>[@Alyssa Mullins] how many parents served?</a:t>
        </a:r>
      </a:p>
    </p188:txBody>
  </p188:cm>
</p188:cmLst>
</file>

<file path=ppt/comments/modernComment_517_17182EED.xml><?xml version="1.0" encoding="utf-8"?>
<p188:cmLst xmlns:a="http://schemas.openxmlformats.org/drawingml/2006/main" xmlns:r="http://schemas.openxmlformats.org/officeDocument/2006/relationships" xmlns:p188="http://schemas.microsoft.com/office/powerpoint/2018/8/main">
  <p188:cm id="{5E2DED6C-34A8-4A6B-960F-8CA9BE75E477}" authorId="{F7CB640A-3BD1-E518-E583-17991B472BB4}" created="2021-12-01T03:27:33.367">
    <ac:deMkLst xmlns:ac="http://schemas.microsoft.com/office/drawing/2013/main/command">
      <pc:docMk xmlns:pc="http://schemas.microsoft.com/office/powerpoint/2013/main/command"/>
      <pc:sldMk xmlns:pc="http://schemas.microsoft.com/office/powerpoint/2013/main/command" cId="387460845" sldId="1303"/>
      <ac:spMk id="3" creationId="{128D63B5-41AB-4302-89BC-6BC696F025AF}"/>
    </ac:deMkLst>
    <p188:txBody>
      <a:bodyPr/>
      <a:lstStyle/>
      <a:p>
        <a:r>
          <a:rPr lang="en-US"/>
          <a:t>[@Alyssa Mullins] I am not familiar with the Academies</a:t>
        </a:r>
      </a:p>
    </p188:txBody>
  </p188:cm>
</p188:cmLst>
</file>

<file path=ppt/comments/modernComment_521_BBBB3272.xml><?xml version="1.0" encoding="utf-8"?>
<p188:cmLst xmlns:a="http://schemas.openxmlformats.org/drawingml/2006/main" xmlns:r="http://schemas.openxmlformats.org/officeDocument/2006/relationships" xmlns:p188="http://schemas.microsoft.com/office/powerpoint/2018/8/main">
  <p188:cm id="{C838E03E-48C5-4A5A-A62A-030C829D338C}" authorId="{F7CB640A-3BD1-E518-E583-17991B472BB4}" created="2021-12-01T03:31:37.586">
    <pc:sldMkLst xmlns:pc="http://schemas.microsoft.com/office/powerpoint/2013/main/command">
      <pc:docMk/>
      <pc:sldMk cId="3149607538" sldId="1313"/>
    </pc:sldMkLst>
    <p188:txBody>
      <a:bodyPr/>
      <a:lstStyle/>
      <a:p>
        <a:r>
          <a:rPr lang="en-US"/>
          <a:t>did there used to be a picture here or anything?</a:t>
        </a:r>
      </a:p>
    </p188:txBody>
  </p188:cm>
</p188:cmLst>
</file>

<file path=ppt/comments/modernComment_52D_48426D2B.xml><?xml version="1.0" encoding="utf-8"?>
<p188:cmLst xmlns:a="http://schemas.openxmlformats.org/drawingml/2006/main" xmlns:r="http://schemas.openxmlformats.org/officeDocument/2006/relationships" xmlns:p188="http://schemas.microsoft.com/office/powerpoint/2018/8/main">
  <p188:cm id="{3382CE1F-57EF-4047-9E9F-45DA24CD0962}" authorId="{F7CB640A-3BD1-E518-E583-17991B472BB4}" created="2021-12-01T03:45:33.990">
    <ac:deMkLst xmlns:ac="http://schemas.microsoft.com/office/drawing/2013/main/command">
      <pc:docMk xmlns:pc="http://schemas.microsoft.com/office/powerpoint/2013/main/command"/>
      <pc:sldMk xmlns:pc="http://schemas.microsoft.com/office/powerpoint/2013/main/command" cId="1212312875" sldId="1325"/>
      <ac:spMk id="3" creationId="{00000000-0000-0000-0000-000000000000}"/>
    </ac:deMkLst>
    <p188:txBody>
      <a:bodyPr/>
      <a:lstStyle/>
      <a:p>
        <a:r>
          <a:rPr lang="en-US"/>
          <a:t>[@Alyssa Mullins] was there a survey done, or who reported this impact?</a:t>
        </a:r>
      </a:p>
    </p188:txBody>
  </p188:cm>
</p188:cmLst>
</file>

<file path=ppt/comments/modernComment_52E_53D130C0.xml><?xml version="1.0" encoding="utf-8"?>
<p188:cmLst xmlns:a="http://schemas.openxmlformats.org/drawingml/2006/main" xmlns:r="http://schemas.openxmlformats.org/officeDocument/2006/relationships" xmlns:p188="http://schemas.microsoft.com/office/powerpoint/2018/8/main">
  <p188:cm id="{938D0CE3-B28A-402C-9F12-866D38C2C627}" authorId="{F7CB640A-3BD1-E518-E583-17991B472BB4}" created="2021-12-01T03:48:03.695">
    <pc:sldMkLst xmlns:pc="http://schemas.microsoft.com/office/powerpoint/2013/main/command">
      <pc:docMk/>
      <pc:sldMk cId="1406218432" sldId="1326"/>
    </pc:sldMkLst>
    <p188:txBody>
      <a:bodyPr/>
      <a:lstStyle/>
      <a:p>
        <a:r>
          <a:rPr lang="en-US"/>
          <a:t>[@Alyssa Mullins]  this is  actually not a great outcome.  almost half were not enrolled.  do we know why?</a:t>
        </a:r>
      </a:p>
    </p188:txBody>
  </p188:cm>
</p188:cmLst>
</file>

<file path=ppt/comments/modernComment_530_A40AEEDC.xml><?xml version="1.0" encoding="utf-8"?>
<p188:cmLst xmlns:a="http://schemas.openxmlformats.org/drawingml/2006/main" xmlns:r="http://schemas.openxmlformats.org/officeDocument/2006/relationships" xmlns:p188="http://schemas.microsoft.com/office/powerpoint/2018/8/main">
  <p188:cm id="{5A1833C0-B933-4F76-A63A-AB2C1227FD51}" authorId="{F7CB640A-3BD1-E518-E583-17991B472BB4}" created="2021-12-01T03:50:29.685">
    <ac:deMkLst xmlns:ac="http://schemas.microsoft.com/office/drawing/2013/main/command">
      <pc:docMk xmlns:pc="http://schemas.microsoft.com/office/powerpoint/2013/main/command"/>
      <pc:sldMk xmlns:pc="http://schemas.microsoft.com/office/powerpoint/2013/main/command" cId="2752179932" sldId="1328"/>
      <ac:graphicFrameMk id="10" creationId="{94A63194-8338-4AD3-880F-76AE70EFF744}"/>
    </ac:deMkLst>
    <p188:txBody>
      <a:bodyPr/>
      <a:lstStyle/>
      <a:p>
        <a:r>
          <a:rPr lang="en-US"/>
          <a:t>[@Alyssa Mullins] I will need some deets about the career and partnership trainings</a:t>
        </a:r>
      </a:p>
    </p188:txBody>
  </p188:cm>
</p188:cmLst>
</file>

<file path=ppt/comments/modernComment_545_81EFB004.xml><?xml version="1.0" encoding="utf-8"?>
<p188:cmLst xmlns:a="http://schemas.openxmlformats.org/drawingml/2006/main" xmlns:r="http://schemas.openxmlformats.org/officeDocument/2006/relationships" xmlns:p188="http://schemas.microsoft.com/office/powerpoint/2018/8/main">
  <p188:cm id="{488B8ED0-E49F-4396-A673-8007BAED45BB}" authorId="{F7CB640A-3BD1-E518-E583-17991B472BB4}" created="2021-12-01T03:27:06.907">
    <pc:sldMkLst xmlns:pc="http://schemas.microsoft.com/office/powerpoint/2013/main/command">
      <pc:docMk/>
      <pc:sldMk cId="2179969028" sldId="1349"/>
    </pc:sldMkLst>
    <p188:txBody>
      <a:bodyPr/>
      <a:lstStyle/>
      <a:p>
        <a:r>
          <a:rPr lang="en-US"/>
          <a:t>[@Alyssa Mullins] is this a % increase or a net % gain?     so, an 52% increase in use of skills or 52% more people now use nurturing skills?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23008-5CA1-44FF-8994-13BFBAF900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1137655-F4DF-4275-8790-3A41828B825A}">
      <dgm:prSet/>
      <dgm:spPr/>
      <dgm:t>
        <a:bodyPr/>
        <a:lstStyle/>
        <a:p>
          <a:r>
            <a:rPr lang="en-US">
              <a:solidFill>
                <a:schemeClr val="tx1">
                  <a:lumMod val="50000"/>
                </a:schemeClr>
              </a:solidFill>
            </a:rPr>
            <a:t>Home Visiting Collaborative</a:t>
          </a:r>
        </a:p>
      </dgm:t>
    </dgm:pt>
    <dgm:pt modelId="{CF623DF3-C16E-4B51-88AD-DA9F3139C919}" type="parTrans" cxnId="{4ADAD5B0-0FDF-489B-9D34-7C987C293E62}">
      <dgm:prSet/>
      <dgm:spPr/>
      <dgm:t>
        <a:bodyPr/>
        <a:lstStyle/>
        <a:p>
          <a:endParaRPr lang="en-US"/>
        </a:p>
      </dgm:t>
    </dgm:pt>
    <dgm:pt modelId="{FD59F8BF-5D41-4A4A-81E6-E1C4A1E10F5F}" type="sibTrans" cxnId="{4ADAD5B0-0FDF-489B-9D34-7C987C293E62}">
      <dgm:prSet/>
      <dgm:spPr/>
      <dgm:t>
        <a:bodyPr/>
        <a:lstStyle/>
        <a:p>
          <a:endParaRPr lang="en-US"/>
        </a:p>
      </dgm:t>
    </dgm:pt>
    <dgm:pt modelId="{A548F722-13E2-4766-A296-A98D9E734A85}">
      <dgm:prSet/>
      <dgm:spPr/>
      <dgm:t>
        <a:bodyPr/>
        <a:lstStyle/>
        <a:p>
          <a:r>
            <a:rPr lang="en-US">
              <a:solidFill>
                <a:schemeClr val="tx1">
                  <a:lumMod val="50000"/>
                </a:schemeClr>
              </a:solidFill>
            </a:rPr>
            <a:t>Increased social-emotional and resilience trainings</a:t>
          </a:r>
        </a:p>
      </dgm:t>
    </dgm:pt>
    <dgm:pt modelId="{BAB76E1E-F4F8-476C-AE3F-8EAA0A65522A}" type="parTrans" cxnId="{0EBD7C80-FDDF-4BBC-AB0E-843786702B5E}">
      <dgm:prSet/>
      <dgm:spPr/>
      <dgm:t>
        <a:bodyPr/>
        <a:lstStyle/>
        <a:p>
          <a:endParaRPr lang="en-US"/>
        </a:p>
      </dgm:t>
    </dgm:pt>
    <dgm:pt modelId="{724F9F3A-EFF4-450A-96E6-49DEA41373AE}" type="sibTrans" cxnId="{0EBD7C80-FDDF-4BBC-AB0E-843786702B5E}">
      <dgm:prSet/>
      <dgm:spPr/>
      <dgm:t>
        <a:bodyPr/>
        <a:lstStyle/>
        <a:p>
          <a:endParaRPr lang="en-US"/>
        </a:p>
      </dgm:t>
    </dgm:pt>
    <dgm:pt modelId="{11908B46-4525-40EE-B02B-24A80C7F8F14}">
      <dgm:prSet/>
      <dgm:spPr/>
      <dgm:t>
        <a:bodyPr/>
        <a:lstStyle/>
        <a:p>
          <a:r>
            <a:rPr lang="en-US">
              <a:solidFill>
                <a:schemeClr val="tx1">
                  <a:lumMod val="50000"/>
                </a:schemeClr>
              </a:solidFill>
            </a:rPr>
            <a:t>56 providers registered for early educator trainings</a:t>
          </a:r>
        </a:p>
      </dgm:t>
    </dgm:pt>
    <dgm:pt modelId="{26DF00B4-296C-4617-BA78-2F54D566835E}" type="parTrans" cxnId="{1FF390B8-DEB5-4C14-8DCA-35B2A8B40C38}">
      <dgm:prSet/>
      <dgm:spPr/>
      <dgm:t>
        <a:bodyPr/>
        <a:lstStyle/>
        <a:p>
          <a:endParaRPr lang="en-US"/>
        </a:p>
      </dgm:t>
    </dgm:pt>
    <dgm:pt modelId="{99AE1925-E308-4A45-861A-1FBA918F8801}" type="sibTrans" cxnId="{1FF390B8-DEB5-4C14-8DCA-35B2A8B40C38}">
      <dgm:prSet/>
      <dgm:spPr/>
      <dgm:t>
        <a:bodyPr/>
        <a:lstStyle/>
        <a:p>
          <a:endParaRPr lang="en-US"/>
        </a:p>
      </dgm:t>
    </dgm:pt>
    <dgm:pt modelId="{E791A826-A08D-4CAF-8E18-E5E9B17DD661}">
      <dgm:prSet/>
      <dgm:spPr/>
      <dgm:t>
        <a:bodyPr/>
        <a:lstStyle/>
        <a:p>
          <a:r>
            <a:rPr lang="en-US">
              <a:solidFill>
                <a:schemeClr val="tx1">
                  <a:lumMod val="50000"/>
                </a:schemeClr>
              </a:solidFill>
            </a:rPr>
            <a:t>Nurturing Parenting Program Collaborative</a:t>
          </a:r>
        </a:p>
      </dgm:t>
    </dgm:pt>
    <dgm:pt modelId="{88307D30-16CB-490F-ACE4-0CCC19C19402}" type="parTrans" cxnId="{0B23597B-E054-49DA-94DD-255C9BA66FE3}">
      <dgm:prSet/>
      <dgm:spPr/>
      <dgm:t>
        <a:bodyPr/>
        <a:lstStyle/>
        <a:p>
          <a:endParaRPr lang="en-US"/>
        </a:p>
      </dgm:t>
    </dgm:pt>
    <dgm:pt modelId="{7AC94AF3-6C32-49DB-8E1B-FCCF82FFEBBD}" type="sibTrans" cxnId="{0B23597B-E054-49DA-94DD-255C9BA66FE3}">
      <dgm:prSet/>
      <dgm:spPr/>
      <dgm:t>
        <a:bodyPr/>
        <a:lstStyle/>
        <a:p>
          <a:endParaRPr lang="en-US"/>
        </a:p>
      </dgm:t>
    </dgm:pt>
    <dgm:pt modelId="{9DAF5952-FCB0-4743-AA1D-903229E36AE4}">
      <dgm:prSet/>
      <dgm:spPr/>
      <dgm:t>
        <a:bodyPr/>
        <a:lstStyle/>
        <a:p>
          <a:r>
            <a:rPr lang="en-US">
              <a:solidFill>
                <a:schemeClr val="tx1">
                  <a:lumMod val="50000"/>
                </a:schemeClr>
              </a:solidFill>
            </a:rPr>
            <a:t>Focus on best practices</a:t>
          </a:r>
        </a:p>
      </dgm:t>
    </dgm:pt>
    <dgm:pt modelId="{09562298-6279-4059-B08A-B43526EBB834}" type="parTrans" cxnId="{97DC4AE0-4DD9-44B6-A644-C20A2650C6FF}">
      <dgm:prSet/>
      <dgm:spPr/>
      <dgm:t>
        <a:bodyPr/>
        <a:lstStyle/>
        <a:p>
          <a:endParaRPr lang="en-US"/>
        </a:p>
      </dgm:t>
    </dgm:pt>
    <dgm:pt modelId="{EF090F97-B41C-444A-8A55-ED457A9DE2F2}" type="sibTrans" cxnId="{97DC4AE0-4DD9-44B6-A644-C20A2650C6FF}">
      <dgm:prSet/>
      <dgm:spPr/>
      <dgm:t>
        <a:bodyPr/>
        <a:lstStyle/>
        <a:p>
          <a:endParaRPr lang="en-US"/>
        </a:p>
      </dgm:t>
    </dgm:pt>
    <dgm:pt modelId="{AEC79E42-18AF-491A-A9A2-EFE425DC5E45}">
      <dgm:prSet/>
      <dgm:spPr/>
      <dgm:t>
        <a:bodyPr/>
        <a:lstStyle/>
        <a:p>
          <a:r>
            <a:rPr lang="en-US">
              <a:solidFill>
                <a:schemeClr val="tx1">
                  <a:lumMod val="50000"/>
                </a:schemeClr>
              </a:solidFill>
            </a:rPr>
            <a:t>Provider Strengthening: Quality Counts North State</a:t>
          </a:r>
        </a:p>
      </dgm:t>
    </dgm:pt>
    <dgm:pt modelId="{58FAAB66-55BE-4EB7-9591-5B7DD86C8F3C}" type="parTrans" cxnId="{C7B36444-9AD6-4AAD-BD68-29AE21E8B19C}">
      <dgm:prSet/>
      <dgm:spPr/>
      <dgm:t>
        <a:bodyPr/>
        <a:lstStyle/>
        <a:p>
          <a:endParaRPr lang="en-US"/>
        </a:p>
      </dgm:t>
    </dgm:pt>
    <dgm:pt modelId="{4B7093DF-FA83-4CEB-B017-C39DBC243ECE}" type="sibTrans" cxnId="{C7B36444-9AD6-4AAD-BD68-29AE21E8B19C}">
      <dgm:prSet/>
      <dgm:spPr/>
      <dgm:t>
        <a:bodyPr/>
        <a:lstStyle/>
        <a:p>
          <a:endParaRPr lang="en-US"/>
        </a:p>
      </dgm:t>
    </dgm:pt>
    <dgm:pt modelId="{AE91DE8A-52BF-4A19-B8BA-B29E7BC61FBC}">
      <dgm:prSet/>
      <dgm:spPr/>
      <dgm:t>
        <a:bodyPr/>
        <a:lstStyle/>
        <a:p>
          <a:r>
            <a:rPr lang="en-US">
              <a:solidFill>
                <a:schemeClr val="tx1">
                  <a:lumMod val="50000"/>
                </a:schemeClr>
              </a:solidFill>
            </a:rPr>
            <a:t>49 Tehama providers engaged</a:t>
          </a:r>
        </a:p>
      </dgm:t>
    </dgm:pt>
    <dgm:pt modelId="{10F55511-9BEC-46A1-A76A-BC8F68A068A0}" type="parTrans" cxnId="{1910E988-6B35-4CAC-BE94-3ABB564B7322}">
      <dgm:prSet/>
      <dgm:spPr/>
      <dgm:t>
        <a:bodyPr/>
        <a:lstStyle/>
        <a:p>
          <a:endParaRPr lang="en-US"/>
        </a:p>
      </dgm:t>
    </dgm:pt>
    <dgm:pt modelId="{B6570A57-1053-46C5-9386-00A63CC8DF4F}" type="sibTrans" cxnId="{1910E988-6B35-4CAC-BE94-3ABB564B7322}">
      <dgm:prSet/>
      <dgm:spPr/>
      <dgm:t>
        <a:bodyPr/>
        <a:lstStyle/>
        <a:p>
          <a:endParaRPr lang="en-US"/>
        </a:p>
      </dgm:t>
    </dgm:pt>
    <dgm:pt modelId="{0C78EC3F-26D8-4832-A8F1-18FD07D8B8CD}">
      <dgm:prSet/>
      <dgm:spPr/>
      <dgm:t>
        <a:bodyPr/>
        <a:lstStyle/>
        <a:p>
          <a:r>
            <a:rPr lang="en-US">
              <a:solidFill>
                <a:schemeClr val="tx1">
                  <a:lumMod val="50000"/>
                </a:schemeClr>
              </a:solidFill>
            </a:rPr>
            <a:t>First 5 Tehama donated $500 to efforts</a:t>
          </a:r>
        </a:p>
      </dgm:t>
    </dgm:pt>
    <dgm:pt modelId="{E014A815-117D-4954-9E2C-9C07BDB29839}" type="parTrans" cxnId="{630895E1-9334-464B-B89F-36C87A736586}">
      <dgm:prSet/>
      <dgm:spPr/>
      <dgm:t>
        <a:bodyPr/>
        <a:lstStyle/>
        <a:p>
          <a:endParaRPr lang="en-US"/>
        </a:p>
      </dgm:t>
    </dgm:pt>
    <dgm:pt modelId="{7C0D8177-4456-4B81-9633-4BB44CB047CD}" type="sibTrans" cxnId="{630895E1-9334-464B-B89F-36C87A736586}">
      <dgm:prSet/>
      <dgm:spPr/>
      <dgm:t>
        <a:bodyPr/>
        <a:lstStyle/>
        <a:p>
          <a:endParaRPr lang="en-US"/>
        </a:p>
      </dgm:t>
    </dgm:pt>
    <dgm:pt modelId="{37719954-5991-466C-8B90-29996E90268F}">
      <dgm:prSet/>
      <dgm:spPr/>
      <dgm:t>
        <a:bodyPr/>
        <a:lstStyle/>
        <a:p>
          <a:r>
            <a:rPr lang="en-US">
              <a:solidFill>
                <a:schemeClr val="tx1">
                  <a:lumMod val="50000"/>
                </a:schemeClr>
              </a:solidFill>
            </a:rPr>
            <a:t>Career and Partnership Trainings</a:t>
          </a:r>
        </a:p>
      </dgm:t>
    </dgm:pt>
    <dgm:pt modelId="{F8BDFE38-C3DE-4066-9E41-CDAC6A8310AE}" type="parTrans" cxnId="{049C886A-9C9B-4DC5-9B66-987B1F009325}">
      <dgm:prSet/>
      <dgm:spPr/>
      <dgm:t>
        <a:bodyPr/>
        <a:lstStyle/>
        <a:p>
          <a:endParaRPr lang="en-US"/>
        </a:p>
      </dgm:t>
    </dgm:pt>
    <dgm:pt modelId="{92E5C9F3-F9F8-437D-AC40-E7BDB48C5009}" type="sibTrans" cxnId="{049C886A-9C9B-4DC5-9B66-987B1F009325}">
      <dgm:prSet/>
      <dgm:spPr/>
      <dgm:t>
        <a:bodyPr/>
        <a:lstStyle/>
        <a:p>
          <a:endParaRPr lang="en-US"/>
        </a:p>
      </dgm:t>
    </dgm:pt>
    <dgm:pt modelId="{050BF378-C3A5-40FF-B83F-C54E0515AA62}">
      <dgm:prSet/>
      <dgm:spPr/>
      <dgm:t>
        <a:bodyPr/>
        <a:lstStyle/>
        <a:p>
          <a:r>
            <a:rPr lang="en-US">
              <a:solidFill>
                <a:schemeClr val="tx1">
                  <a:lumMod val="50000"/>
                </a:schemeClr>
              </a:solidFill>
            </a:rPr>
            <a:t>183 participants registered</a:t>
          </a:r>
        </a:p>
      </dgm:t>
    </dgm:pt>
    <dgm:pt modelId="{0B91CDB6-2FB1-4F2C-A675-0AF3C493C76F}" type="parTrans" cxnId="{70B345E9-01AA-4D90-A0B5-B32D28D91051}">
      <dgm:prSet/>
      <dgm:spPr/>
      <dgm:t>
        <a:bodyPr/>
        <a:lstStyle/>
        <a:p>
          <a:endParaRPr lang="en-US"/>
        </a:p>
      </dgm:t>
    </dgm:pt>
    <dgm:pt modelId="{00233462-5A38-4B39-818F-6BF4C2730827}" type="sibTrans" cxnId="{70B345E9-01AA-4D90-A0B5-B32D28D91051}">
      <dgm:prSet/>
      <dgm:spPr/>
      <dgm:t>
        <a:bodyPr/>
        <a:lstStyle/>
        <a:p>
          <a:endParaRPr lang="en-US"/>
        </a:p>
      </dgm:t>
    </dgm:pt>
    <dgm:pt modelId="{FFAC03EB-9AF0-5843-B0B5-7BE79D053FFD}">
      <dgm:prSet/>
      <dgm:spPr/>
      <dgm:t>
        <a:bodyPr/>
        <a:lstStyle/>
        <a:p>
          <a:r>
            <a:rPr lang="en-US">
              <a:solidFill>
                <a:schemeClr val="tx1">
                  <a:lumMod val="50000"/>
                </a:schemeClr>
              </a:solidFill>
            </a:rPr>
            <a:t>Spanish Language Only Mind and Body Training  Exclusively for Home Visitors </a:t>
          </a:r>
        </a:p>
      </dgm:t>
    </dgm:pt>
    <dgm:pt modelId="{517D3151-1E09-6147-A9DB-D430E99BB769}" type="parTrans" cxnId="{2A5FE906-906E-B346-9D88-F6841AEF6DBF}">
      <dgm:prSet/>
      <dgm:spPr/>
      <dgm:t>
        <a:bodyPr/>
        <a:lstStyle/>
        <a:p>
          <a:endParaRPr lang="en-US"/>
        </a:p>
      </dgm:t>
    </dgm:pt>
    <dgm:pt modelId="{15E2AC3E-8F01-FA48-AB3B-BF688E40BD73}" type="sibTrans" cxnId="{2A5FE906-906E-B346-9D88-F6841AEF6DBF}">
      <dgm:prSet/>
      <dgm:spPr/>
      <dgm:t>
        <a:bodyPr/>
        <a:lstStyle/>
        <a:p>
          <a:endParaRPr lang="en-US"/>
        </a:p>
      </dgm:t>
    </dgm:pt>
    <dgm:pt modelId="{706E2F78-B05F-9D43-8446-455357490965}" type="pres">
      <dgm:prSet presAssocID="{8E223008-5CA1-44FF-8994-13BFBAF900F6}" presName="linear" presStyleCnt="0">
        <dgm:presLayoutVars>
          <dgm:animLvl val="lvl"/>
          <dgm:resizeHandles val="exact"/>
        </dgm:presLayoutVars>
      </dgm:prSet>
      <dgm:spPr/>
    </dgm:pt>
    <dgm:pt modelId="{40896907-CFC6-1946-B72A-BDE31E440361}" type="pres">
      <dgm:prSet presAssocID="{C1137655-F4DF-4275-8790-3A41828B825A}" presName="parentText" presStyleLbl="node1" presStyleIdx="0" presStyleCnt="4">
        <dgm:presLayoutVars>
          <dgm:chMax val="0"/>
          <dgm:bulletEnabled val="1"/>
        </dgm:presLayoutVars>
      </dgm:prSet>
      <dgm:spPr/>
    </dgm:pt>
    <dgm:pt modelId="{7BE3D232-5C5C-EA41-9EFD-8C3AE0C168CB}" type="pres">
      <dgm:prSet presAssocID="{C1137655-F4DF-4275-8790-3A41828B825A}" presName="childText" presStyleLbl="revTx" presStyleIdx="0" presStyleCnt="4">
        <dgm:presLayoutVars>
          <dgm:bulletEnabled val="1"/>
        </dgm:presLayoutVars>
      </dgm:prSet>
      <dgm:spPr/>
    </dgm:pt>
    <dgm:pt modelId="{DAD1FE6A-DFBB-0642-898A-A00ED4BB798D}" type="pres">
      <dgm:prSet presAssocID="{E791A826-A08D-4CAF-8E18-E5E9B17DD661}" presName="parentText" presStyleLbl="node1" presStyleIdx="1" presStyleCnt="4">
        <dgm:presLayoutVars>
          <dgm:chMax val="0"/>
          <dgm:bulletEnabled val="1"/>
        </dgm:presLayoutVars>
      </dgm:prSet>
      <dgm:spPr/>
    </dgm:pt>
    <dgm:pt modelId="{8F78EBF8-3994-CD4E-BDD2-695202BD2D69}" type="pres">
      <dgm:prSet presAssocID="{E791A826-A08D-4CAF-8E18-E5E9B17DD661}" presName="childText" presStyleLbl="revTx" presStyleIdx="1" presStyleCnt="4">
        <dgm:presLayoutVars>
          <dgm:bulletEnabled val="1"/>
        </dgm:presLayoutVars>
      </dgm:prSet>
      <dgm:spPr/>
    </dgm:pt>
    <dgm:pt modelId="{EFEC6FC3-BEDA-2044-979A-99CBDF1FD425}" type="pres">
      <dgm:prSet presAssocID="{AEC79E42-18AF-491A-A9A2-EFE425DC5E45}" presName="parentText" presStyleLbl="node1" presStyleIdx="2" presStyleCnt="4">
        <dgm:presLayoutVars>
          <dgm:chMax val="0"/>
          <dgm:bulletEnabled val="1"/>
        </dgm:presLayoutVars>
      </dgm:prSet>
      <dgm:spPr/>
    </dgm:pt>
    <dgm:pt modelId="{58BBADE6-710F-6B42-A6A9-3056272E781D}" type="pres">
      <dgm:prSet presAssocID="{AEC79E42-18AF-491A-A9A2-EFE425DC5E45}" presName="childText" presStyleLbl="revTx" presStyleIdx="2" presStyleCnt="4">
        <dgm:presLayoutVars>
          <dgm:bulletEnabled val="1"/>
        </dgm:presLayoutVars>
      </dgm:prSet>
      <dgm:spPr/>
    </dgm:pt>
    <dgm:pt modelId="{926810BE-2ECF-0C40-B811-3FEB43FD9D32}" type="pres">
      <dgm:prSet presAssocID="{37719954-5991-466C-8B90-29996E90268F}" presName="parentText" presStyleLbl="node1" presStyleIdx="3" presStyleCnt="4">
        <dgm:presLayoutVars>
          <dgm:chMax val="0"/>
          <dgm:bulletEnabled val="1"/>
        </dgm:presLayoutVars>
      </dgm:prSet>
      <dgm:spPr/>
    </dgm:pt>
    <dgm:pt modelId="{6E542D07-587E-6145-AF20-2976F0581EC4}" type="pres">
      <dgm:prSet presAssocID="{37719954-5991-466C-8B90-29996E90268F}" presName="childText" presStyleLbl="revTx" presStyleIdx="3" presStyleCnt="4">
        <dgm:presLayoutVars>
          <dgm:bulletEnabled val="1"/>
        </dgm:presLayoutVars>
      </dgm:prSet>
      <dgm:spPr/>
    </dgm:pt>
  </dgm:ptLst>
  <dgm:cxnLst>
    <dgm:cxn modelId="{2A5FE906-906E-B346-9D88-F6841AEF6DBF}" srcId="{C1137655-F4DF-4275-8790-3A41828B825A}" destId="{FFAC03EB-9AF0-5843-B0B5-7BE79D053FFD}" srcOrd="2" destOrd="0" parTransId="{517D3151-1E09-6147-A9DB-D430E99BB769}" sibTransId="{15E2AC3E-8F01-FA48-AB3B-BF688E40BD73}"/>
    <dgm:cxn modelId="{0DD67609-2D89-A742-9A03-1B96D81F566B}" type="presOf" srcId="{11908B46-4525-40EE-B02B-24A80C7F8F14}" destId="{7BE3D232-5C5C-EA41-9EFD-8C3AE0C168CB}" srcOrd="0" destOrd="1" presId="urn:microsoft.com/office/officeart/2005/8/layout/vList2"/>
    <dgm:cxn modelId="{D4680311-C99D-1B4B-868D-FAF439057E6C}" type="presOf" srcId="{A548F722-13E2-4766-A296-A98D9E734A85}" destId="{7BE3D232-5C5C-EA41-9EFD-8C3AE0C168CB}" srcOrd="0" destOrd="0" presId="urn:microsoft.com/office/officeart/2005/8/layout/vList2"/>
    <dgm:cxn modelId="{37D72813-4173-E14B-974D-BB1710332CB2}" type="presOf" srcId="{050BF378-C3A5-40FF-B83F-C54E0515AA62}" destId="{6E542D07-587E-6145-AF20-2976F0581EC4}" srcOrd="0" destOrd="0" presId="urn:microsoft.com/office/officeart/2005/8/layout/vList2"/>
    <dgm:cxn modelId="{C741741D-0F59-E546-93C5-9676A060E586}" type="presOf" srcId="{8E223008-5CA1-44FF-8994-13BFBAF900F6}" destId="{706E2F78-B05F-9D43-8446-455357490965}" srcOrd="0" destOrd="0" presId="urn:microsoft.com/office/officeart/2005/8/layout/vList2"/>
    <dgm:cxn modelId="{13BF1C26-2264-A44C-B241-83D7B480CD6D}" type="presOf" srcId="{AEC79E42-18AF-491A-A9A2-EFE425DC5E45}" destId="{EFEC6FC3-BEDA-2044-979A-99CBDF1FD425}" srcOrd="0" destOrd="0" presId="urn:microsoft.com/office/officeart/2005/8/layout/vList2"/>
    <dgm:cxn modelId="{C7B36444-9AD6-4AAD-BD68-29AE21E8B19C}" srcId="{8E223008-5CA1-44FF-8994-13BFBAF900F6}" destId="{AEC79E42-18AF-491A-A9A2-EFE425DC5E45}" srcOrd="2" destOrd="0" parTransId="{58FAAB66-55BE-4EB7-9591-5B7DD86C8F3C}" sibTransId="{4B7093DF-FA83-4CEB-B017-C39DBC243ECE}"/>
    <dgm:cxn modelId="{3C799C65-471F-754C-A572-B4B494D6E8E3}" type="presOf" srcId="{AE91DE8A-52BF-4A19-B8BA-B29E7BC61FBC}" destId="{58BBADE6-710F-6B42-A6A9-3056272E781D}" srcOrd="0" destOrd="0" presId="urn:microsoft.com/office/officeart/2005/8/layout/vList2"/>
    <dgm:cxn modelId="{17AF9949-B938-4941-903D-6C4435E8DE73}" type="presOf" srcId="{37719954-5991-466C-8B90-29996E90268F}" destId="{926810BE-2ECF-0C40-B811-3FEB43FD9D32}" srcOrd="0" destOrd="0" presId="urn:microsoft.com/office/officeart/2005/8/layout/vList2"/>
    <dgm:cxn modelId="{049C886A-9C9B-4DC5-9B66-987B1F009325}" srcId="{8E223008-5CA1-44FF-8994-13BFBAF900F6}" destId="{37719954-5991-466C-8B90-29996E90268F}" srcOrd="3" destOrd="0" parTransId="{F8BDFE38-C3DE-4066-9E41-CDAC6A8310AE}" sibTransId="{92E5C9F3-F9F8-437D-AC40-E7BDB48C5009}"/>
    <dgm:cxn modelId="{1DE9074C-207A-CF4F-8B70-E6183446399E}" type="presOf" srcId="{9DAF5952-FCB0-4743-AA1D-903229E36AE4}" destId="{8F78EBF8-3994-CD4E-BDD2-695202BD2D69}" srcOrd="0" destOrd="0" presId="urn:microsoft.com/office/officeart/2005/8/layout/vList2"/>
    <dgm:cxn modelId="{CA06F970-95C2-1147-9258-66D97BC53BB6}" type="presOf" srcId="{0C78EC3F-26D8-4832-A8F1-18FD07D8B8CD}" destId="{58BBADE6-710F-6B42-A6A9-3056272E781D}" srcOrd="0" destOrd="1" presId="urn:microsoft.com/office/officeart/2005/8/layout/vList2"/>
    <dgm:cxn modelId="{0B23597B-E054-49DA-94DD-255C9BA66FE3}" srcId="{8E223008-5CA1-44FF-8994-13BFBAF900F6}" destId="{E791A826-A08D-4CAF-8E18-E5E9B17DD661}" srcOrd="1" destOrd="0" parTransId="{88307D30-16CB-490F-ACE4-0CCC19C19402}" sibTransId="{7AC94AF3-6C32-49DB-8E1B-FCCF82FFEBBD}"/>
    <dgm:cxn modelId="{889AEB7F-D19C-C946-B3C4-2D28A0BB3561}" type="presOf" srcId="{FFAC03EB-9AF0-5843-B0B5-7BE79D053FFD}" destId="{7BE3D232-5C5C-EA41-9EFD-8C3AE0C168CB}" srcOrd="0" destOrd="2" presId="urn:microsoft.com/office/officeart/2005/8/layout/vList2"/>
    <dgm:cxn modelId="{0EBD7C80-FDDF-4BBC-AB0E-843786702B5E}" srcId="{C1137655-F4DF-4275-8790-3A41828B825A}" destId="{A548F722-13E2-4766-A296-A98D9E734A85}" srcOrd="0" destOrd="0" parTransId="{BAB76E1E-F4F8-476C-AE3F-8EAA0A65522A}" sibTransId="{724F9F3A-EFF4-450A-96E6-49DEA41373AE}"/>
    <dgm:cxn modelId="{1910E988-6B35-4CAC-BE94-3ABB564B7322}" srcId="{AEC79E42-18AF-491A-A9A2-EFE425DC5E45}" destId="{AE91DE8A-52BF-4A19-B8BA-B29E7BC61FBC}" srcOrd="0" destOrd="0" parTransId="{10F55511-9BEC-46A1-A76A-BC8F68A068A0}" sibTransId="{B6570A57-1053-46C5-9386-00A63CC8DF4F}"/>
    <dgm:cxn modelId="{4ADAD5B0-0FDF-489B-9D34-7C987C293E62}" srcId="{8E223008-5CA1-44FF-8994-13BFBAF900F6}" destId="{C1137655-F4DF-4275-8790-3A41828B825A}" srcOrd="0" destOrd="0" parTransId="{CF623DF3-C16E-4B51-88AD-DA9F3139C919}" sibTransId="{FD59F8BF-5D41-4A4A-81E6-E1C4A1E10F5F}"/>
    <dgm:cxn modelId="{1FF390B8-DEB5-4C14-8DCA-35B2A8B40C38}" srcId="{C1137655-F4DF-4275-8790-3A41828B825A}" destId="{11908B46-4525-40EE-B02B-24A80C7F8F14}" srcOrd="1" destOrd="0" parTransId="{26DF00B4-296C-4617-BA78-2F54D566835E}" sibTransId="{99AE1925-E308-4A45-861A-1FBA918F8801}"/>
    <dgm:cxn modelId="{7036E7D6-2B5F-754B-94B9-08EE3C1D6502}" type="presOf" srcId="{C1137655-F4DF-4275-8790-3A41828B825A}" destId="{40896907-CFC6-1946-B72A-BDE31E440361}" srcOrd="0" destOrd="0" presId="urn:microsoft.com/office/officeart/2005/8/layout/vList2"/>
    <dgm:cxn modelId="{97DC4AE0-4DD9-44B6-A644-C20A2650C6FF}" srcId="{E791A826-A08D-4CAF-8E18-E5E9B17DD661}" destId="{9DAF5952-FCB0-4743-AA1D-903229E36AE4}" srcOrd="0" destOrd="0" parTransId="{09562298-6279-4059-B08A-B43526EBB834}" sibTransId="{EF090F97-B41C-444A-8A55-ED457A9DE2F2}"/>
    <dgm:cxn modelId="{630895E1-9334-464B-B89F-36C87A736586}" srcId="{AEC79E42-18AF-491A-A9A2-EFE425DC5E45}" destId="{0C78EC3F-26D8-4832-A8F1-18FD07D8B8CD}" srcOrd="1" destOrd="0" parTransId="{E014A815-117D-4954-9E2C-9C07BDB29839}" sibTransId="{7C0D8177-4456-4B81-9633-4BB44CB047CD}"/>
    <dgm:cxn modelId="{70B345E9-01AA-4D90-A0B5-B32D28D91051}" srcId="{37719954-5991-466C-8B90-29996E90268F}" destId="{050BF378-C3A5-40FF-B83F-C54E0515AA62}" srcOrd="0" destOrd="0" parTransId="{0B91CDB6-2FB1-4F2C-A675-0AF3C493C76F}" sibTransId="{00233462-5A38-4B39-818F-6BF4C2730827}"/>
    <dgm:cxn modelId="{3C7B20EB-F818-9746-9C1F-8D8892132882}" type="presOf" srcId="{E791A826-A08D-4CAF-8E18-E5E9B17DD661}" destId="{DAD1FE6A-DFBB-0642-898A-A00ED4BB798D}" srcOrd="0" destOrd="0" presId="urn:microsoft.com/office/officeart/2005/8/layout/vList2"/>
    <dgm:cxn modelId="{A180B8E9-327E-5349-8287-71FC14A3714E}" type="presParOf" srcId="{706E2F78-B05F-9D43-8446-455357490965}" destId="{40896907-CFC6-1946-B72A-BDE31E440361}" srcOrd="0" destOrd="0" presId="urn:microsoft.com/office/officeart/2005/8/layout/vList2"/>
    <dgm:cxn modelId="{738B0CE0-998C-D843-A9FF-FE2AD52B1163}" type="presParOf" srcId="{706E2F78-B05F-9D43-8446-455357490965}" destId="{7BE3D232-5C5C-EA41-9EFD-8C3AE0C168CB}" srcOrd="1" destOrd="0" presId="urn:microsoft.com/office/officeart/2005/8/layout/vList2"/>
    <dgm:cxn modelId="{2EF2BAB6-874B-0E47-83B9-B79F119CCBE6}" type="presParOf" srcId="{706E2F78-B05F-9D43-8446-455357490965}" destId="{DAD1FE6A-DFBB-0642-898A-A00ED4BB798D}" srcOrd="2" destOrd="0" presId="urn:microsoft.com/office/officeart/2005/8/layout/vList2"/>
    <dgm:cxn modelId="{13F4BC14-6821-084A-A2E2-D99EEE189450}" type="presParOf" srcId="{706E2F78-B05F-9D43-8446-455357490965}" destId="{8F78EBF8-3994-CD4E-BDD2-695202BD2D69}" srcOrd="3" destOrd="0" presId="urn:microsoft.com/office/officeart/2005/8/layout/vList2"/>
    <dgm:cxn modelId="{C559155C-3F67-DB4D-BB6A-8FFB6BA66840}" type="presParOf" srcId="{706E2F78-B05F-9D43-8446-455357490965}" destId="{EFEC6FC3-BEDA-2044-979A-99CBDF1FD425}" srcOrd="4" destOrd="0" presId="urn:microsoft.com/office/officeart/2005/8/layout/vList2"/>
    <dgm:cxn modelId="{50C1EB60-4FCA-484E-85FF-1DF9692FEB81}" type="presParOf" srcId="{706E2F78-B05F-9D43-8446-455357490965}" destId="{58BBADE6-710F-6B42-A6A9-3056272E781D}" srcOrd="5" destOrd="0" presId="urn:microsoft.com/office/officeart/2005/8/layout/vList2"/>
    <dgm:cxn modelId="{A88968F9-7DAF-2E47-8B8A-099AFFFEA977}" type="presParOf" srcId="{706E2F78-B05F-9D43-8446-455357490965}" destId="{926810BE-2ECF-0C40-B811-3FEB43FD9D32}" srcOrd="6" destOrd="0" presId="urn:microsoft.com/office/officeart/2005/8/layout/vList2"/>
    <dgm:cxn modelId="{94CE92F0-EB9C-CB46-9B9B-0D061959188D}" type="presParOf" srcId="{706E2F78-B05F-9D43-8446-455357490965}" destId="{6E542D07-587E-6145-AF20-2976F0581EC4}" srcOrd="7"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96907-CFC6-1946-B72A-BDE31E440361}">
      <dsp:nvSpPr>
        <dsp:cNvPr id="0" name=""/>
        <dsp:cNvSpPr/>
      </dsp:nvSpPr>
      <dsp:spPr>
        <a:xfrm>
          <a:off x="0" y="56881"/>
          <a:ext cx="111760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lumMod val="50000"/>
                </a:schemeClr>
              </a:solidFill>
            </a:rPr>
            <a:t>Home Visiting Collaborative</a:t>
          </a:r>
        </a:p>
      </dsp:txBody>
      <dsp:txXfrm>
        <a:off x="29271" y="86152"/>
        <a:ext cx="11117458" cy="541083"/>
      </dsp:txXfrm>
    </dsp:sp>
    <dsp:sp modelId="{7BE3D232-5C5C-EA41-9EFD-8C3AE0C168CB}">
      <dsp:nvSpPr>
        <dsp:cNvPr id="0" name=""/>
        <dsp:cNvSpPr/>
      </dsp:nvSpPr>
      <dsp:spPr>
        <a:xfrm>
          <a:off x="0" y="656506"/>
          <a:ext cx="11176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83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solidFill>
                <a:schemeClr val="tx1">
                  <a:lumMod val="50000"/>
                </a:schemeClr>
              </a:solidFill>
            </a:rPr>
            <a:t>Increased social-emotional and resilience trainings</a:t>
          </a:r>
        </a:p>
        <a:p>
          <a:pPr marL="228600" lvl="1" indent="-228600" algn="l" defTabSz="889000">
            <a:lnSpc>
              <a:spcPct val="90000"/>
            </a:lnSpc>
            <a:spcBef>
              <a:spcPct val="0"/>
            </a:spcBef>
            <a:spcAft>
              <a:spcPct val="20000"/>
            </a:spcAft>
            <a:buChar char="•"/>
          </a:pPr>
          <a:r>
            <a:rPr lang="en-US" sz="2000" kern="1200">
              <a:solidFill>
                <a:schemeClr val="tx1">
                  <a:lumMod val="50000"/>
                </a:schemeClr>
              </a:solidFill>
            </a:rPr>
            <a:t>56 providers registered for early educator trainings</a:t>
          </a:r>
        </a:p>
        <a:p>
          <a:pPr marL="228600" lvl="1" indent="-228600" algn="l" defTabSz="889000">
            <a:lnSpc>
              <a:spcPct val="90000"/>
            </a:lnSpc>
            <a:spcBef>
              <a:spcPct val="0"/>
            </a:spcBef>
            <a:spcAft>
              <a:spcPct val="20000"/>
            </a:spcAft>
            <a:buChar char="•"/>
          </a:pPr>
          <a:r>
            <a:rPr lang="en-US" sz="2000" kern="1200">
              <a:solidFill>
                <a:schemeClr val="tx1">
                  <a:lumMod val="50000"/>
                </a:schemeClr>
              </a:solidFill>
            </a:rPr>
            <a:t>Spanish Language Only Mind and Body Training  Exclusively for Home Visitors </a:t>
          </a:r>
        </a:p>
      </dsp:txBody>
      <dsp:txXfrm>
        <a:off x="0" y="656506"/>
        <a:ext cx="11176000" cy="1035000"/>
      </dsp:txXfrm>
    </dsp:sp>
    <dsp:sp modelId="{DAD1FE6A-DFBB-0642-898A-A00ED4BB798D}">
      <dsp:nvSpPr>
        <dsp:cNvPr id="0" name=""/>
        <dsp:cNvSpPr/>
      </dsp:nvSpPr>
      <dsp:spPr>
        <a:xfrm>
          <a:off x="0" y="1691506"/>
          <a:ext cx="111760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lumMod val="50000"/>
                </a:schemeClr>
              </a:solidFill>
            </a:rPr>
            <a:t>Nurturing Parenting Program Collaborative</a:t>
          </a:r>
        </a:p>
      </dsp:txBody>
      <dsp:txXfrm>
        <a:off x="29271" y="1720777"/>
        <a:ext cx="11117458" cy="541083"/>
      </dsp:txXfrm>
    </dsp:sp>
    <dsp:sp modelId="{8F78EBF8-3994-CD4E-BDD2-695202BD2D69}">
      <dsp:nvSpPr>
        <dsp:cNvPr id="0" name=""/>
        <dsp:cNvSpPr/>
      </dsp:nvSpPr>
      <dsp:spPr>
        <a:xfrm>
          <a:off x="0" y="2291131"/>
          <a:ext cx="111760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83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solidFill>
                <a:schemeClr val="tx1">
                  <a:lumMod val="50000"/>
                </a:schemeClr>
              </a:solidFill>
            </a:rPr>
            <a:t>Focus on best practices</a:t>
          </a:r>
        </a:p>
      </dsp:txBody>
      <dsp:txXfrm>
        <a:off x="0" y="2291131"/>
        <a:ext cx="11176000" cy="414000"/>
      </dsp:txXfrm>
    </dsp:sp>
    <dsp:sp modelId="{EFEC6FC3-BEDA-2044-979A-99CBDF1FD425}">
      <dsp:nvSpPr>
        <dsp:cNvPr id="0" name=""/>
        <dsp:cNvSpPr/>
      </dsp:nvSpPr>
      <dsp:spPr>
        <a:xfrm>
          <a:off x="0" y="2705131"/>
          <a:ext cx="111760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lumMod val="50000"/>
                </a:schemeClr>
              </a:solidFill>
            </a:rPr>
            <a:t>Provider Strengthening: Quality Counts North State</a:t>
          </a:r>
        </a:p>
      </dsp:txBody>
      <dsp:txXfrm>
        <a:off x="29271" y="2734402"/>
        <a:ext cx="11117458" cy="541083"/>
      </dsp:txXfrm>
    </dsp:sp>
    <dsp:sp modelId="{58BBADE6-710F-6B42-A6A9-3056272E781D}">
      <dsp:nvSpPr>
        <dsp:cNvPr id="0" name=""/>
        <dsp:cNvSpPr/>
      </dsp:nvSpPr>
      <dsp:spPr>
        <a:xfrm>
          <a:off x="0" y="3304756"/>
          <a:ext cx="11176000"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83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solidFill>
                <a:schemeClr val="tx1">
                  <a:lumMod val="50000"/>
                </a:schemeClr>
              </a:solidFill>
            </a:rPr>
            <a:t>49 Tehama providers engaged</a:t>
          </a:r>
        </a:p>
        <a:p>
          <a:pPr marL="228600" lvl="1" indent="-228600" algn="l" defTabSz="889000">
            <a:lnSpc>
              <a:spcPct val="90000"/>
            </a:lnSpc>
            <a:spcBef>
              <a:spcPct val="0"/>
            </a:spcBef>
            <a:spcAft>
              <a:spcPct val="20000"/>
            </a:spcAft>
            <a:buChar char="•"/>
          </a:pPr>
          <a:r>
            <a:rPr lang="en-US" sz="2000" kern="1200">
              <a:solidFill>
                <a:schemeClr val="tx1">
                  <a:lumMod val="50000"/>
                </a:schemeClr>
              </a:solidFill>
            </a:rPr>
            <a:t>First 5 Tehama donated $500 to efforts</a:t>
          </a:r>
        </a:p>
      </dsp:txBody>
      <dsp:txXfrm>
        <a:off x="0" y="3304756"/>
        <a:ext cx="11176000" cy="685687"/>
      </dsp:txXfrm>
    </dsp:sp>
    <dsp:sp modelId="{926810BE-2ECF-0C40-B811-3FEB43FD9D32}">
      <dsp:nvSpPr>
        <dsp:cNvPr id="0" name=""/>
        <dsp:cNvSpPr/>
      </dsp:nvSpPr>
      <dsp:spPr>
        <a:xfrm>
          <a:off x="0" y="3990443"/>
          <a:ext cx="111760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lumMod val="50000"/>
                </a:schemeClr>
              </a:solidFill>
            </a:rPr>
            <a:t>Career and Partnership Trainings</a:t>
          </a:r>
        </a:p>
      </dsp:txBody>
      <dsp:txXfrm>
        <a:off x="29271" y="4019714"/>
        <a:ext cx="11117458" cy="541083"/>
      </dsp:txXfrm>
    </dsp:sp>
    <dsp:sp modelId="{6E542D07-587E-6145-AF20-2976F0581EC4}">
      <dsp:nvSpPr>
        <dsp:cNvPr id="0" name=""/>
        <dsp:cNvSpPr/>
      </dsp:nvSpPr>
      <dsp:spPr>
        <a:xfrm>
          <a:off x="0" y="4590068"/>
          <a:ext cx="111760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83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solidFill>
                <a:schemeClr val="tx1">
                  <a:lumMod val="50000"/>
                </a:schemeClr>
              </a:solidFill>
            </a:rPr>
            <a:t>183 participants registered</a:t>
          </a:r>
        </a:p>
      </dsp:txBody>
      <dsp:txXfrm>
        <a:off x="0" y="4590068"/>
        <a:ext cx="11176000" cy="414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3507A5-06B9-47D8-A3EB-557D09C5465B}"/>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118E4318-AC75-4B29-AE5F-4F88F15A0EE3}"/>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BD4CE34-373F-4A01-A7C0-48496C2567E4}" type="datetimeFigureOut">
              <a:rPr lang="en-US" smtClean="0"/>
              <a:t>11/30/2021</a:t>
            </a:fld>
            <a:endParaRPr lang="en-US"/>
          </a:p>
        </p:txBody>
      </p:sp>
      <p:sp>
        <p:nvSpPr>
          <p:cNvPr id="4" name="Footer Placeholder 3">
            <a:extLst>
              <a:ext uri="{FF2B5EF4-FFF2-40B4-BE49-F238E27FC236}">
                <a16:creationId xmlns:a16="http://schemas.microsoft.com/office/drawing/2014/main" id="{FFE01681-0202-411D-8703-D5E61A1C16A6}"/>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8C7627-CC70-4061-B59B-784CA12A8FAE}"/>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ABBE4EE-E779-4024-8C9F-E0F4EE3E0091}" type="slidenum">
              <a:rPr lang="en-US" smtClean="0"/>
              <a:t>‹#›</a:t>
            </a:fld>
            <a:endParaRPr lang="en-US"/>
          </a:p>
        </p:txBody>
      </p:sp>
    </p:spTree>
    <p:extLst>
      <p:ext uri="{BB962C8B-B14F-4D97-AF65-F5344CB8AC3E}">
        <p14:creationId xmlns:p14="http://schemas.microsoft.com/office/powerpoint/2010/main" val="1424966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603730F-1E18-46E2-A00F-4C751ABCE3DA}" type="datetimeFigureOut">
              <a:rPr lang="en-US" smtClean="0"/>
              <a:t>11/30/2021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CAA2FB2-D6DE-4BA8-9D66-6A0114920D31}" type="slidenum">
              <a:rPr lang="en-US" smtClean="0"/>
              <a:t>‹#›</a:t>
            </a:fld>
            <a:endParaRPr lang="en-US"/>
          </a:p>
        </p:txBody>
      </p:sp>
    </p:spTree>
    <p:extLst>
      <p:ext uri="{BB962C8B-B14F-4D97-AF65-F5344CB8AC3E}">
        <p14:creationId xmlns:p14="http://schemas.microsoft.com/office/powerpoint/2010/main" val="335469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0BA513A-E310-9A49-8D49-7E69B46EB839}" type="slidenum">
              <a:rPr lang="en-US" smtClean="0"/>
              <a:t>3</a:t>
            </a:fld>
            <a:endParaRPr lang="en-US"/>
          </a:p>
        </p:txBody>
      </p:sp>
    </p:spTree>
    <p:extLst>
      <p:ext uri="{BB962C8B-B14F-4D97-AF65-F5344CB8AC3E}">
        <p14:creationId xmlns:p14="http://schemas.microsoft.com/office/powerpoint/2010/main" val="128179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Medical insurance: Percentage excludes 28 records with missing data</a:t>
            </a:r>
          </a:p>
          <a:p>
            <a:r>
              <a:rPr lang="en-US" sz="1800">
                <a:effectLst/>
                <a:latin typeface="Calibri Light" panose="020F0302020204030204" pitchFamily="34" charset="0"/>
                <a:ea typeface="Times New Roman" panose="02020603050405020304" pitchFamily="18" charset="0"/>
                <a:cs typeface="Times New Roman" panose="02020603050405020304" pitchFamily="18" charset="0"/>
              </a:rPr>
              <a:t>Immunizations: Children aged 19 months and under three years at any point during the program year, enrolled for at least 90 days</a:t>
            </a:r>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13</a:t>
            </a:fld>
            <a:endParaRPr lang="en-US"/>
          </a:p>
        </p:txBody>
      </p:sp>
    </p:spTree>
    <p:extLst>
      <p:ext uri="{BB962C8B-B14F-4D97-AF65-F5344CB8AC3E}">
        <p14:creationId xmlns:p14="http://schemas.microsoft.com/office/powerpoint/2010/main" val="62337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244D60E-ED25-4CCD-9DF5-C24ED8EAF914}" type="slidenum">
              <a:rPr lang="en-US" smtClean="0"/>
              <a:t>14</a:t>
            </a:fld>
            <a:endParaRPr lang="en-US"/>
          </a:p>
        </p:txBody>
      </p:sp>
    </p:spTree>
    <p:extLst>
      <p:ext uri="{BB962C8B-B14F-4D97-AF65-F5344CB8AC3E}">
        <p14:creationId xmlns:p14="http://schemas.microsoft.com/office/powerpoint/2010/main" val="926099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15</a:t>
            </a:fld>
            <a:endParaRPr lang="en-US"/>
          </a:p>
        </p:txBody>
      </p:sp>
    </p:spTree>
    <p:extLst>
      <p:ext uri="{BB962C8B-B14F-4D97-AF65-F5344CB8AC3E}">
        <p14:creationId xmlns:p14="http://schemas.microsoft.com/office/powerpoint/2010/main" val="2099393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16</a:t>
            </a:fld>
            <a:endParaRPr lang="en-US"/>
          </a:p>
        </p:txBody>
      </p:sp>
    </p:spTree>
    <p:extLst>
      <p:ext uri="{BB962C8B-B14F-4D97-AF65-F5344CB8AC3E}">
        <p14:creationId xmlns:p14="http://schemas.microsoft.com/office/powerpoint/2010/main" val="2312792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17</a:t>
            </a:fld>
            <a:endParaRPr lang="en-US"/>
          </a:p>
        </p:txBody>
      </p:sp>
    </p:spTree>
    <p:extLst>
      <p:ext uri="{BB962C8B-B14F-4D97-AF65-F5344CB8AC3E}">
        <p14:creationId xmlns:p14="http://schemas.microsoft.com/office/powerpoint/2010/main" val="2764750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18</a:t>
            </a:fld>
            <a:endParaRPr lang="en-US"/>
          </a:p>
        </p:txBody>
      </p:sp>
    </p:spTree>
    <p:extLst>
      <p:ext uri="{BB962C8B-B14F-4D97-AF65-F5344CB8AC3E}">
        <p14:creationId xmlns:p14="http://schemas.microsoft.com/office/powerpoint/2010/main" val="1252309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19</a:t>
            </a:fld>
            <a:endParaRPr lang="en-US"/>
          </a:p>
        </p:txBody>
      </p:sp>
    </p:spTree>
    <p:extLst>
      <p:ext uri="{BB962C8B-B14F-4D97-AF65-F5344CB8AC3E}">
        <p14:creationId xmlns:p14="http://schemas.microsoft.com/office/powerpoint/2010/main" val="181739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a:t>Parents appreciated learning activities and books and saw improvement in their child’s abilities</a:t>
            </a:r>
          </a:p>
          <a:p>
            <a:pPr>
              <a:spcBef>
                <a:spcPts val="600"/>
              </a:spcBef>
            </a:pPr>
            <a:endParaRPr lang="en-US" sz="1200"/>
          </a:p>
          <a:p>
            <a:pPr>
              <a:spcBef>
                <a:spcPts val="600"/>
              </a:spcBef>
            </a:pPr>
            <a:r>
              <a:rPr lang="en-US" sz="1200"/>
              <a:t>They were able to connect to other services and learn new ways to help their child learn</a:t>
            </a:r>
          </a:p>
          <a:p>
            <a:pPr>
              <a:spcBef>
                <a:spcPts val="600"/>
              </a:spcBef>
            </a:pPr>
            <a:endParaRPr lang="en-US" sz="1200"/>
          </a:p>
          <a:p>
            <a:pPr>
              <a:spcBef>
                <a:spcPts val="600"/>
              </a:spcBef>
            </a:pPr>
            <a:r>
              <a:rPr lang="en-US" sz="1200"/>
              <a:t>Recommendations typically focused on a desire for more in-person visits</a:t>
            </a:r>
          </a:p>
          <a:p>
            <a:pPr marL="0" marR="0">
              <a:spcBef>
                <a:spcPts val="0"/>
              </a:spcBef>
              <a:spcAft>
                <a:spcPts val="0"/>
              </a:spcAft>
            </a:pPr>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20</a:t>
            </a:fld>
            <a:endParaRPr lang="en-US"/>
          </a:p>
        </p:txBody>
      </p:sp>
    </p:spTree>
    <p:extLst>
      <p:ext uri="{BB962C8B-B14F-4D97-AF65-F5344CB8AC3E}">
        <p14:creationId xmlns:p14="http://schemas.microsoft.com/office/powerpoint/2010/main" val="378826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21</a:t>
            </a:fld>
            <a:endParaRPr lang="en-US"/>
          </a:p>
        </p:txBody>
      </p:sp>
    </p:spTree>
    <p:extLst>
      <p:ext uri="{BB962C8B-B14F-4D97-AF65-F5344CB8AC3E}">
        <p14:creationId xmlns:p14="http://schemas.microsoft.com/office/powerpoint/2010/main" val="2445635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0">
                <a:solidFill>
                  <a:srgbClr val="808080"/>
                </a:solidFill>
                <a:effectLst/>
                <a:latin typeface="Calibri" panose="020F0502020204030204" pitchFamily="34" charset="0"/>
                <a:ea typeface="Times New Roman" panose="02020603050405020304" pitchFamily="18" charset="0"/>
                <a:cs typeface="Calibri" panose="020F0502020204030204" pitchFamily="34" charset="0"/>
              </a:rPr>
              <a:t>Source:  Parents as Teachers database (Penelope). N = 29. Includes percent of participants that agree or strongly agree</a:t>
            </a:r>
          </a:p>
          <a:p>
            <a:pPr marL="0" marR="0">
              <a:spcBef>
                <a:spcPts val="0"/>
              </a:spcBef>
              <a:spcAft>
                <a:spcPts val="0"/>
              </a:spcAft>
            </a:pPr>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22</a:t>
            </a:fld>
            <a:endParaRPr lang="en-US"/>
          </a:p>
        </p:txBody>
      </p:sp>
    </p:spTree>
    <p:extLst>
      <p:ext uri="{BB962C8B-B14F-4D97-AF65-F5344CB8AC3E}">
        <p14:creationId xmlns:p14="http://schemas.microsoft.com/office/powerpoint/2010/main" val="2236561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A513A-E310-9A49-8D49-7E69B46EB839}" type="slidenum">
              <a:rPr lang="en-US" smtClean="0"/>
              <a:t>4</a:t>
            </a:fld>
            <a:endParaRPr lang="en-US"/>
          </a:p>
        </p:txBody>
      </p:sp>
    </p:spTree>
    <p:extLst>
      <p:ext uri="{BB962C8B-B14F-4D97-AF65-F5344CB8AC3E}">
        <p14:creationId xmlns:p14="http://schemas.microsoft.com/office/powerpoint/2010/main" val="2361717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23</a:t>
            </a:fld>
            <a:endParaRPr lang="en-US"/>
          </a:p>
        </p:txBody>
      </p:sp>
    </p:spTree>
    <p:extLst>
      <p:ext uri="{BB962C8B-B14F-4D97-AF65-F5344CB8AC3E}">
        <p14:creationId xmlns:p14="http://schemas.microsoft.com/office/powerpoint/2010/main" val="1010942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20">
              <a:solidFill>
                <a:srgbClr val="80808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24</a:t>
            </a:fld>
            <a:endParaRPr lang="en-US"/>
          </a:p>
        </p:txBody>
      </p:sp>
    </p:spTree>
    <p:extLst>
      <p:ext uri="{BB962C8B-B14F-4D97-AF65-F5344CB8AC3E}">
        <p14:creationId xmlns:p14="http://schemas.microsoft.com/office/powerpoint/2010/main" val="1150112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20">
              <a:solidFill>
                <a:srgbClr val="80808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25</a:t>
            </a:fld>
            <a:endParaRPr lang="en-US"/>
          </a:p>
        </p:txBody>
      </p:sp>
    </p:spTree>
    <p:extLst>
      <p:ext uri="{BB962C8B-B14F-4D97-AF65-F5344CB8AC3E}">
        <p14:creationId xmlns:p14="http://schemas.microsoft.com/office/powerpoint/2010/main" val="959029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20">
              <a:solidFill>
                <a:srgbClr val="80808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26</a:t>
            </a:fld>
            <a:endParaRPr lang="en-US"/>
          </a:p>
        </p:txBody>
      </p:sp>
    </p:spTree>
    <p:extLst>
      <p:ext uri="{BB962C8B-B14F-4D97-AF65-F5344CB8AC3E}">
        <p14:creationId xmlns:p14="http://schemas.microsoft.com/office/powerpoint/2010/main" val="109554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20" dirty="0">
              <a:solidFill>
                <a:srgbClr val="80808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5244D60E-ED25-4CCD-9DF5-C24ED8EAF914}" type="slidenum">
              <a:rPr lang="en-US" smtClean="0"/>
              <a:t>27</a:t>
            </a:fld>
            <a:endParaRPr lang="en-US"/>
          </a:p>
        </p:txBody>
      </p:sp>
    </p:spTree>
    <p:extLst>
      <p:ext uri="{BB962C8B-B14F-4D97-AF65-F5344CB8AC3E}">
        <p14:creationId xmlns:p14="http://schemas.microsoft.com/office/powerpoint/2010/main" val="3541669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20">
              <a:solidFill>
                <a:srgbClr val="80808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28</a:t>
            </a:fld>
            <a:endParaRPr lang="en-US"/>
          </a:p>
        </p:txBody>
      </p:sp>
    </p:spTree>
    <p:extLst>
      <p:ext uri="{BB962C8B-B14F-4D97-AF65-F5344CB8AC3E}">
        <p14:creationId xmlns:p14="http://schemas.microsoft.com/office/powerpoint/2010/main" val="4269800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20">
              <a:solidFill>
                <a:srgbClr val="80808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29</a:t>
            </a:fld>
            <a:endParaRPr lang="en-US"/>
          </a:p>
        </p:txBody>
      </p:sp>
    </p:spTree>
    <p:extLst>
      <p:ext uri="{BB962C8B-B14F-4D97-AF65-F5344CB8AC3E}">
        <p14:creationId xmlns:p14="http://schemas.microsoft.com/office/powerpoint/2010/main" val="1883712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20">
              <a:solidFill>
                <a:srgbClr val="80808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5244D60E-ED25-4CCD-9DF5-C24ED8EAF914}" type="slidenum">
              <a:rPr lang="en-US" smtClean="0"/>
              <a:t>30</a:t>
            </a:fld>
            <a:endParaRPr lang="en-US"/>
          </a:p>
        </p:txBody>
      </p:sp>
    </p:spTree>
    <p:extLst>
      <p:ext uri="{BB962C8B-B14F-4D97-AF65-F5344CB8AC3E}">
        <p14:creationId xmlns:p14="http://schemas.microsoft.com/office/powerpoint/2010/main" val="3300700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20">
              <a:solidFill>
                <a:srgbClr val="80808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a:t>NOTE THIS IS </a:t>
            </a:r>
            <a:r>
              <a:rPr lang="en-US" err="1"/>
              <a:t>aCTUALLY</a:t>
            </a:r>
            <a:r>
              <a:rPr lang="en-US"/>
              <a:t> 56 not 52.</a:t>
            </a:r>
          </a:p>
        </p:txBody>
      </p:sp>
      <p:sp>
        <p:nvSpPr>
          <p:cNvPr id="4" name="Slide Number Placeholder 3"/>
          <p:cNvSpPr>
            <a:spLocks noGrp="1"/>
          </p:cNvSpPr>
          <p:nvPr>
            <p:ph type="sldNum" sz="quarter" idx="10"/>
          </p:nvPr>
        </p:nvSpPr>
        <p:spPr/>
        <p:txBody>
          <a:bodyPr/>
          <a:lstStyle/>
          <a:p>
            <a:fld id="{5244D60E-ED25-4CCD-9DF5-C24ED8EAF914}" type="slidenum">
              <a:rPr lang="en-US" smtClean="0"/>
              <a:t>31</a:t>
            </a:fld>
            <a:endParaRPr lang="en-US"/>
          </a:p>
        </p:txBody>
      </p:sp>
    </p:spTree>
    <p:extLst>
      <p:ext uri="{BB962C8B-B14F-4D97-AF65-F5344CB8AC3E}">
        <p14:creationId xmlns:p14="http://schemas.microsoft.com/office/powerpoint/2010/main" val="1327410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20">
              <a:solidFill>
                <a:srgbClr val="80808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32</a:t>
            </a:fld>
            <a:endParaRPr lang="en-US"/>
          </a:p>
        </p:txBody>
      </p:sp>
    </p:spTree>
    <p:extLst>
      <p:ext uri="{BB962C8B-B14F-4D97-AF65-F5344CB8AC3E}">
        <p14:creationId xmlns:p14="http://schemas.microsoft.com/office/powerpoint/2010/main" val="1124328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5</a:t>
            </a:fld>
            <a:endParaRPr lang="en-US"/>
          </a:p>
        </p:txBody>
      </p:sp>
    </p:spTree>
    <p:extLst>
      <p:ext uri="{BB962C8B-B14F-4D97-AF65-F5344CB8AC3E}">
        <p14:creationId xmlns:p14="http://schemas.microsoft.com/office/powerpoint/2010/main" val="1792546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20">
              <a:solidFill>
                <a:srgbClr val="80808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33</a:t>
            </a:fld>
            <a:endParaRPr lang="en-US"/>
          </a:p>
        </p:txBody>
      </p:sp>
    </p:spTree>
    <p:extLst>
      <p:ext uri="{BB962C8B-B14F-4D97-AF65-F5344CB8AC3E}">
        <p14:creationId xmlns:p14="http://schemas.microsoft.com/office/powerpoint/2010/main" val="1999158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20">
              <a:solidFill>
                <a:srgbClr val="80808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34</a:t>
            </a:fld>
            <a:endParaRPr lang="en-US"/>
          </a:p>
        </p:txBody>
      </p:sp>
    </p:spTree>
    <p:extLst>
      <p:ext uri="{BB962C8B-B14F-4D97-AF65-F5344CB8AC3E}">
        <p14:creationId xmlns:p14="http://schemas.microsoft.com/office/powerpoint/2010/main" val="422777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6</a:t>
            </a:fld>
            <a:endParaRPr lang="en-US"/>
          </a:p>
        </p:txBody>
      </p:sp>
    </p:spTree>
    <p:extLst>
      <p:ext uri="{BB962C8B-B14F-4D97-AF65-F5344CB8AC3E}">
        <p14:creationId xmlns:p14="http://schemas.microsoft.com/office/powerpoint/2010/main" val="572509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A2FB2-D6DE-4BA8-9D66-6A0114920D31}" type="slidenum">
              <a:rPr lang="en-US" smtClean="0"/>
              <a:t>7</a:t>
            </a:fld>
            <a:endParaRPr lang="en-US"/>
          </a:p>
        </p:txBody>
      </p:sp>
    </p:spTree>
    <p:extLst>
      <p:ext uri="{BB962C8B-B14F-4D97-AF65-F5344CB8AC3E}">
        <p14:creationId xmlns:p14="http://schemas.microsoft.com/office/powerpoint/2010/main" val="232333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Numbers/language reported</a:t>
            </a:r>
            <a:r>
              <a:rPr lang="en-US" baseline="0"/>
              <a:t> directly from NCCDI</a:t>
            </a:r>
            <a:endParaRPr lang="en-US"/>
          </a:p>
        </p:txBody>
      </p:sp>
      <p:sp>
        <p:nvSpPr>
          <p:cNvPr id="4" name="Slide Number Placeholder 3"/>
          <p:cNvSpPr>
            <a:spLocks noGrp="1"/>
          </p:cNvSpPr>
          <p:nvPr>
            <p:ph type="sldNum" sz="quarter" idx="5"/>
          </p:nvPr>
        </p:nvSpPr>
        <p:spPr/>
        <p:txBody>
          <a:bodyPr/>
          <a:lstStyle/>
          <a:p>
            <a:fld id="{4CAA2FB2-D6DE-4BA8-9D66-6A0114920D31}" type="slidenum">
              <a:rPr lang="en-US" smtClean="0"/>
              <a:t>8</a:t>
            </a:fld>
            <a:endParaRPr lang="en-US"/>
          </a:p>
        </p:txBody>
      </p:sp>
    </p:spTree>
    <p:extLst>
      <p:ext uri="{BB962C8B-B14F-4D97-AF65-F5344CB8AC3E}">
        <p14:creationId xmlns:p14="http://schemas.microsoft.com/office/powerpoint/2010/main" val="484024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10</a:t>
            </a:fld>
            <a:endParaRPr lang="en-US"/>
          </a:p>
        </p:txBody>
      </p:sp>
    </p:spTree>
    <p:extLst>
      <p:ext uri="{BB962C8B-B14F-4D97-AF65-F5344CB8AC3E}">
        <p14:creationId xmlns:p14="http://schemas.microsoft.com/office/powerpoint/2010/main" val="4030738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11</a:t>
            </a:fld>
            <a:endParaRPr lang="en-US"/>
          </a:p>
        </p:txBody>
      </p:sp>
    </p:spTree>
    <p:extLst>
      <p:ext uri="{BB962C8B-B14F-4D97-AF65-F5344CB8AC3E}">
        <p14:creationId xmlns:p14="http://schemas.microsoft.com/office/powerpoint/2010/main" val="2079818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4D60E-ED25-4CCD-9DF5-C24ED8EAF914}" type="slidenum">
              <a:rPr lang="en-US" smtClean="0"/>
              <a:t>12</a:t>
            </a:fld>
            <a:endParaRPr lang="en-US"/>
          </a:p>
        </p:txBody>
      </p:sp>
    </p:spTree>
    <p:extLst>
      <p:ext uri="{BB962C8B-B14F-4D97-AF65-F5344CB8AC3E}">
        <p14:creationId xmlns:p14="http://schemas.microsoft.com/office/powerpoint/2010/main" val="141769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BEEE-681D-4C14-A935-8C51BBE2F4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DD80D7-166A-4BDF-A9D7-D3A6B0BDF7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BAECCC-E9EA-4DEA-BF0B-C1AC293AA5E0}"/>
              </a:ext>
            </a:extLst>
          </p:cNvPr>
          <p:cNvSpPr>
            <a:spLocks noGrp="1"/>
          </p:cNvSpPr>
          <p:nvPr>
            <p:ph type="dt" sz="half" idx="10"/>
          </p:nvPr>
        </p:nvSpPr>
        <p:spPr/>
        <p:txBody>
          <a:bodyPr/>
          <a:lstStyle/>
          <a:p>
            <a:fld id="{E386D431-0E81-4CC6-ABD5-BE01694D047B}" type="datetimeFigureOut">
              <a:rPr lang="en-US" smtClean="0"/>
              <a:t>11/30/2021</a:t>
            </a:fld>
            <a:endParaRPr lang="en-US"/>
          </a:p>
        </p:txBody>
      </p:sp>
      <p:sp>
        <p:nvSpPr>
          <p:cNvPr id="5" name="Footer Placeholder 4">
            <a:extLst>
              <a:ext uri="{FF2B5EF4-FFF2-40B4-BE49-F238E27FC236}">
                <a16:creationId xmlns:a16="http://schemas.microsoft.com/office/drawing/2014/main" id="{EEF1C736-41CB-4DC2-8C5F-9BC26653E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9EDB9-C5C0-480A-933F-9972677CC113}"/>
              </a:ext>
            </a:extLst>
          </p:cNvPr>
          <p:cNvSpPr>
            <a:spLocks noGrp="1"/>
          </p:cNvSpPr>
          <p:nvPr>
            <p:ph type="sldNum" sz="quarter" idx="12"/>
          </p:nvPr>
        </p:nvSpPr>
        <p:spPr/>
        <p:txBody>
          <a:bodyPr/>
          <a:lstStyle/>
          <a:p>
            <a:fld id="{148C37C2-8C29-4309-AF59-A4C2FC0E928E}" type="slidenum">
              <a:rPr lang="en-US" smtClean="0"/>
              <a:t>‹#›</a:t>
            </a:fld>
            <a:endParaRPr lang="en-US"/>
          </a:p>
        </p:txBody>
      </p:sp>
    </p:spTree>
    <p:extLst>
      <p:ext uri="{BB962C8B-B14F-4D97-AF65-F5344CB8AC3E}">
        <p14:creationId xmlns:p14="http://schemas.microsoft.com/office/powerpoint/2010/main" val="873454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4512-8DD7-41C4-8D9B-B320DE7713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C79EA2-64C4-4646-86B4-D02C251CB1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152EEA-6659-43D3-B7E3-CE0186BB3F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80FC78-DA67-4D8D-927E-96BBA73632A5}"/>
              </a:ext>
            </a:extLst>
          </p:cNvPr>
          <p:cNvSpPr>
            <a:spLocks noGrp="1"/>
          </p:cNvSpPr>
          <p:nvPr>
            <p:ph type="dt" sz="half" idx="10"/>
          </p:nvPr>
        </p:nvSpPr>
        <p:spPr/>
        <p:txBody>
          <a:bodyPr/>
          <a:lstStyle/>
          <a:p>
            <a:fld id="{01E686EA-6798-464A-B979-EFF64333F95F}" type="datetimeFigureOut">
              <a:rPr lang="en-US" smtClean="0"/>
              <a:t>11/30/2021</a:t>
            </a:fld>
            <a:endParaRPr lang="en-US"/>
          </a:p>
        </p:txBody>
      </p:sp>
      <p:sp>
        <p:nvSpPr>
          <p:cNvPr id="6" name="Footer Placeholder 5">
            <a:extLst>
              <a:ext uri="{FF2B5EF4-FFF2-40B4-BE49-F238E27FC236}">
                <a16:creationId xmlns:a16="http://schemas.microsoft.com/office/drawing/2014/main" id="{AA34671F-36C3-44B9-9ED7-A7E77A450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F74D1B-881A-4573-A4D4-4A867996541C}"/>
              </a:ext>
            </a:extLst>
          </p:cNvPr>
          <p:cNvSpPr>
            <a:spLocks noGrp="1"/>
          </p:cNvSpPr>
          <p:nvPr>
            <p:ph type="sldNum" sz="quarter" idx="12"/>
          </p:nvPr>
        </p:nvSpPr>
        <p:spPr/>
        <p:txBody>
          <a:bodyPr/>
          <a:lstStyle/>
          <a:p>
            <a:fld id="{17516697-04B9-45D9-B620-BBE57F3DCD4A}" type="slidenum">
              <a:rPr lang="en-US" smtClean="0"/>
              <a:t>‹#›</a:t>
            </a:fld>
            <a:endParaRPr lang="en-US"/>
          </a:p>
        </p:txBody>
      </p:sp>
    </p:spTree>
    <p:extLst>
      <p:ext uri="{BB962C8B-B14F-4D97-AF65-F5344CB8AC3E}">
        <p14:creationId xmlns:p14="http://schemas.microsoft.com/office/powerpoint/2010/main" val="289011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4BA24-0BDC-4B6E-BB31-4E50DC6266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8A8F0E-A8CC-4EE4-A4A0-BB4DBB4758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BE40DA-DB18-4AC8-9E73-632294095E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C106B8-354C-4667-9EFB-074838748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531D2D-5673-49CE-BBF8-D1B7A47994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2ADB37-0B5C-4769-A2C2-FA02E57D597A}"/>
              </a:ext>
            </a:extLst>
          </p:cNvPr>
          <p:cNvSpPr>
            <a:spLocks noGrp="1"/>
          </p:cNvSpPr>
          <p:nvPr>
            <p:ph type="dt" sz="half" idx="10"/>
          </p:nvPr>
        </p:nvSpPr>
        <p:spPr/>
        <p:txBody>
          <a:bodyPr/>
          <a:lstStyle/>
          <a:p>
            <a:fld id="{01E686EA-6798-464A-B979-EFF64333F95F}" type="datetimeFigureOut">
              <a:rPr lang="en-US" smtClean="0"/>
              <a:t>11/30/2021</a:t>
            </a:fld>
            <a:endParaRPr lang="en-US"/>
          </a:p>
        </p:txBody>
      </p:sp>
      <p:sp>
        <p:nvSpPr>
          <p:cNvPr id="8" name="Footer Placeholder 7">
            <a:extLst>
              <a:ext uri="{FF2B5EF4-FFF2-40B4-BE49-F238E27FC236}">
                <a16:creationId xmlns:a16="http://schemas.microsoft.com/office/drawing/2014/main" id="{BF174755-A0C4-4F00-8BC3-97F54D3462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62CE7D-56D4-47A6-9173-99811F4862DC}"/>
              </a:ext>
            </a:extLst>
          </p:cNvPr>
          <p:cNvSpPr>
            <a:spLocks noGrp="1"/>
          </p:cNvSpPr>
          <p:nvPr>
            <p:ph type="sldNum" sz="quarter" idx="12"/>
          </p:nvPr>
        </p:nvSpPr>
        <p:spPr/>
        <p:txBody>
          <a:bodyPr/>
          <a:lstStyle/>
          <a:p>
            <a:fld id="{17516697-04B9-45D9-B620-BBE57F3DCD4A}" type="slidenum">
              <a:rPr lang="en-US" smtClean="0"/>
              <a:t>‹#›</a:t>
            </a:fld>
            <a:endParaRPr lang="en-US"/>
          </a:p>
        </p:txBody>
      </p:sp>
    </p:spTree>
    <p:extLst>
      <p:ext uri="{BB962C8B-B14F-4D97-AF65-F5344CB8AC3E}">
        <p14:creationId xmlns:p14="http://schemas.microsoft.com/office/powerpoint/2010/main" val="2870741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D1CA-2576-4A55-AFBD-6BC1F5DDCD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797074-3A41-4241-B6FA-28A80CBACA35}"/>
              </a:ext>
            </a:extLst>
          </p:cNvPr>
          <p:cNvSpPr>
            <a:spLocks noGrp="1"/>
          </p:cNvSpPr>
          <p:nvPr>
            <p:ph type="dt" sz="half" idx="10"/>
          </p:nvPr>
        </p:nvSpPr>
        <p:spPr/>
        <p:txBody>
          <a:bodyPr/>
          <a:lstStyle/>
          <a:p>
            <a:fld id="{01E686EA-6798-464A-B979-EFF64333F95F}" type="datetimeFigureOut">
              <a:rPr lang="en-US" smtClean="0"/>
              <a:t>11/30/2021</a:t>
            </a:fld>
            <a:endParaRPr lang="en-US"/>
          </a:p>
        </p:txBody>
      </p:sp>
      <p:sp>
        <p:nvSpPr>
          <p:cNvPr id="4" name="Footer Placeholder 3">
            <a:extLst>
              <a:ext uri="{FF2B5EF4-FFF2-40B4-BE49-F238E27FC236}">
                <a16:creationId xmlns:a16="http://schemas.microsoft.com/office/drawing/2014/main" id="{FC842C75-BF51-45E5-948B-818FA9CF3B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8D08DA-FC91-4162-8B54-C024714FA949}"/>
              </a:ext>
            </a:extLst>
          </p:cNvPr>
          <p:cNvSpPr>
            <a:spLocks noGrp="1"/>
          </p:cNvSpPr>
          <p:nvPr>
            <p:ph type="sldNum" sz="quarter" idx="12"/>
          </p:nvPr>
        </p:nvSpPr>
        <p:spPr/>
        <p:txBody>
          <a:bodyPr/>
          <a:lstStyle/>
          <a:p>
            <a:fld id="{17516697-04B9-45D9-B620-BBE57F3DCD4A}" type="slidenum">
              <a:rPr lang="en-US" smtClean="0"/>
              <a:t>‹#›</a:t>
            </a:fld>
            <a:endParaRPr lang="en-US"/>
          </a:p>
        </p:txBody>
      </p:sp>
    </p:spTree>
    <p:extLst>
      <p:ext uri="{BB962C8B-B14F-4D97-AF65-F5344CB8AC3E}">
        <p14:creationId xmlns:p14="http://schemas.microsoft.com/office/powerpoint/2010/main" val="2138338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3DB6D-FCB5-4D15-8D82-F336865D6403}"/>
              </a:ext>
            </a:extLst>
          </p:cNvPr>
          <p:cNvSpPr>
            <a:spLocks noGrp="1"/>
          </p:cNvSpPr>
          <p:nvPr>
            <p:ph type="dt" sz="half" idx="10"/>
          </p:nvPr>
        </p:nvSpPr>
        <p:spPr/>
        <p:txBody>
          <a:bodyPr/>
          <a:lstStyle/>
          <a:p>
            <a:fld id="{01E686EA-6798-464A-B979-EFF64333F95F}" type="datetimeFigureOut">
              <a:rPr lang="en-US" smtClean="0"/>
              <a:t>11/30/2021</a:t>
            </a:fld>
            <a:endParaRPr lang="en-US"/>
          </a:p>
        </p:txBody>
      </p:sp>
      <p:sp>
        <p:nvSpPr>
          <p:cNvPr id="3" name="Footer Placeholder 2">
            <a:extLst>
              <a:ext uri="{FF2B5EF4-FFF2-40B4-BE49-F238E27FC236}">
                <a16:creationId xmlns:a16="http://schemas.microsoft.com/office/drawing/2014/main" id="{D7B0F433-A583-4340-86D8-EB9D83A352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AEEABB-93F5-4421-A811-AE17E9ECAC84}"/>
              </a:ext>
            </a:extLst>
          </p:cNvPr>
          <p:cNvSpPr>
            <a:spLocks noGrp="1"/>
          </p:cNvSpPr>
          <p:nvPr>
            <p:ph type="sldNum" sz="quarter" idx="12"/>
          </p:nvPr>
        </p:nvSpPr>
        <p:spPr/>
        <p:txBody>
          <a:bodyPr/>
          <a:lstStyle/>
          <a:p>
            <a:fld id="{17516697-04B9-45D9-B620-BBE57F3DCD4A}" type="slidenum">
              <a:rPr lang="en-US" smtClean="0"/>
              <a:t>‹#›</a:t>
            </a:fld>
            <a:endParaRPr lang="en-US"/>
          </a:p>
        </p:txBody>
      </p:sp>
    </p:spTree>
    <p:extLst>
      <p:ext uri="{BB962C8B-B14F-4D97-AF65-F5344CB8AC3E}">
        <p14:creationId xmlns:p14="http://schemas.microsoft.com/office/powerpoint/2010/main" val="554627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B68F5-7BC3-4D41-8FBB-EA9C35F92F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3F29E7-7DB8-44C4-AF51-851898FB0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B196AD-CC15-416D-8457-F46B2B1D4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278701-141E-45E6-AB9F-6CD965CCD72C}"/>
              </a:ext>
            </a:extLst>
          </p:cNvPr>
          <p:cNvSpPr>
            <a:spLocks noGrp="1"/>
          </p:cNvSpPr>
          <p:nvPr>
            <p:ph type="dt" sz="half" idx="10"/>
          </p:nvPr>
        </p:nvSpPr>
        <p:spPr/>
        <p:txBody>
          <a:bodyPr/>
          <a:lstStyle/>
          <a:p>
            <a:fld id="{01E686EA-6798-464A-B979-EFF64333F95F}" type="datetimeFigureOut">
              <a:rPr lang="en-US" smtClean="0"/>
              <a:t>11/30/2021</a:t>
            </a:fld>
            <a:endParaRPr lang="en-US"/>
          </a:p>
        </p:txBody>
      </p:sp>
      <p:sp>
        <p:nvSpPr>
          <p:cNvPr id="6" name="Footer Placeholder 5">
            <a:extLst>
              <a:ext uri="{FF2B5EF4-FFF2-40B4-BE49-F238E27FC236}">
                <a16:creationId xmlns:a16="http://schemas.microsoft.com/office/drawing/2014/main" id="{8C18215D-325D-4A84-A307-C1CE49D27F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E881C4-C491-4B24-BC34-774CB278B26B}"/>
              </a:ext>
            </a:extLst>
          </p:cNvPr>
          <p:cNvSpPr>
            <a:spLocks noGrp="1"/>
          </p:cNvSpPr>
          <p:nvPr>
            <p:ph type="sldNum" sz="quarter" idx="12"/>
          </p:nvPr>
        </p:nvSpPr>
        <p:spPr/>
        <p:txBody>
          <a:bodyPr/>
          <a:lstStyle/>
          <a:p>
            <a:fld id="{17516697-04B9-45D9-B620-BBE57F3DCD4A}" type="slidenum">
              <a:rPr lang="en-US" smtClean="0"/>
              <a:t>‹#›</a:t>
            </a:fld>
            <a:endParaRPr lang="en-US"/>
          </a:p>
        </p:txBody>
      </p:sp>
    </p:spTree>
    <p:extLst>
      <p:ext uri="{BB962C8B-B14F-4D97-AF65-F5344CB8AC3E}">
        <p14:creationId xmlns:p14="http://schemas.microsoft.com/office/powerpoint/2010/main" val="1883923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935C2-F6F7-4608-B6F8-2B7D3AC8BC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142E3E-97D3-4DBD-919B-7AF4223EA6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687973-146B-4E1E-B206-EB556D3680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44E75-1043-4413-A45A-8035C72B4BA6}"/>
              </a:ext>
            </a:extLst>
          </p:cNvPr>
          <p:cNvSpPr>
            <a:spLocks noGrp="1"/>
          </p:cNvSpPr>
          <p:nvPr>
            <p:ph type="dt" sz="half" idx="10"/>
          </p:nvPr>
        </p:nvSpPr>
        <p:spPr/>
        <p:txBody>
          <a:bodyPr/>
          <a:lstStyle/>
          <a:p>
            <a:fld id="{01E686EA-6798-464A-B979-EFF64333F95F}" type="datetimeFigureOut">
              <a:rPr lang="en-US" smtClean="0"/>
              <a:t>11/30/2021</a:t>
            </a:fld>
            <a:endParaRPr lang="en-US"/>
          </a:p>
        </p:txBody>
      </p:sp>
      <p:sp>
        <p:nvSpPr>
          <p:cNvPr id="6" name="Footer Placeholder 5">
            <a:extLst>
              <a:ext uri="{FF2B5EF4-FFF2-40B4-BE49-F238E27FC236}">
                <a16:creationId xmlns:a16="http://schemas.microsoft.com/office/drawing/2014/main" id="{02991EB5-73F5-4A13-AF5F-68F133CC71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C8AB28-A893-46D6-9D9E-FE1A3DAC858C}"/>
              </a:ext>
            </a:extLst>
          </p:cNvPr>
          <p:cNvSpPr>
            <a:spLocks noGrp="1"/>
          </p:cNvSpPr>
          <p:nvPr>
            <p:ph type="sldNum" sz="quarter" idx="12"/>
          </p:nvPr>
        </p:nvSpPr>
        <p:spPr/>
        <p:txBody>
          <a:bodyPr/>
          <a:lstStyle/>
          <a:p>
            <a:fld id="{17516697-04B9-45D9-B620-BBE57F3DCD4A}" type="slidenum">
              <a:rPr lang="en-US" smtClean="0"/>
              <a:t>‹#›</a:t>
            </a:fld>
            <a:endParaRPr lang="en-US"/>
          </a:p>
        </p:txBody>
      </p:sp>
    </p:spTree>
    <p:extLst>
      <p:ext uri="{BB962C8B-B14F-4D97-AF65-F5344CB8AC3E}">
        <p14:creationId xmlns:p14="http://schemas.microsoft.com/office/powerpoint/2010/main" val="2974474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D1278-E396-4F62-A60D-A42C503E9A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C4C91E-B20C-4ACB-A953-011C39941E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73704-C318-4876-B085-498CCB5B0A4E}"/>
              </a:ext>
            </a:extLst>
          </p:cNvPr>
          <p:cNvSpPr>
            <a:spLocks noGrp="1"/>
          </p:cNvSpPr>
          <p:nvPr>
            <p:ph type="dt" sz="half" idx="10"/>
          </p:nvPr>
        </p:nvSpPr>
        <p:spPr/>
        <p:txBody>
          <a:bodyPr/>
          <a:lstStyle/>
          <a:p>
            <a:fld id="{01E686EA-6798-464A-B979-EFF64333F95F}" type="datetimeFigureOut">
              <a:rPr lang="en-US" smtClean="0"/>
              <a:t>11/30/2021</a:t>
            </a:fld>
            <a:endParaRPr lang="en-US"/>
          </a:p>
        </p:txBody>
      </p:sp>
      <p:sp>
        <p:nvSpPr>
          <p:cNvPr id="5" name="Footer Placeholder 4">
            <a:extLst>
              <a:ext uri="{FF2B5EF4-FFF2-40B4-BE49-F238E27FC236}">
                <a16:creationId xmlns:a16="http://schemas.microsoft.com/office/drawing/2014/main" id="{0938BDA4-06AA-4E54-843D-C0C9DE937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D96FC-26BD-4E76-950C-CB8710CC75D7}"/>
              </a:ext>
            </a:extLst>
          </p:cNvPr>
          <p:cNvSpPr>
            <a:spLocks noGrp="1"/>
          </p:cNvSpPr>
          <p:nvPr>
            <p:ph type="sldNum" sz="quarter" idx="12"/>
          </p:nvPr>
        </p:nvSpPr>
        <p:spPr/>
        <p:txBody>
          <a:bodyPr/>
          <a:lstStyle/>
          <a:p>
            <a:fld id="{17516697-04B9-45D9-B620-BBE57F3DCD4A}" type="slidenum">
              <a:rPr lang="en-US" smtClean="0"/>
              <a:t>‹#›</a:t>
            </a:fld>
            <a:endParaRPr lang="en-US"/>
          </a:p>
        </p:txBody>
      </p:sp>
    </p:spTree>
    <p:extLst>
      <p:ext uri="{BB962C8B-B14F-4D97-AF65-F5344CB8AC3E}">
        <p14:creationId xmlns:p14="http://schemas.microsoft.com/office/powerpoint/2010/main" val="719658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FFE90A-A60C-475C-8628-8B1C534670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686E2D-0587-403C-9713-E248D8A6BF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4A7ECC-B2C3-4945-BFD1-E817147A3F93}"/>
              </a:ext>
            </a:extLst>
          </p:cNvPr>
          <p:cNvSpPr>
            <a:spLocks noGrp="1"/>
          </p:cNvSpPr>
          <p:nvPr>
            <p:ph type="dt" sz="half" idx="10"/>
          </p:nvPr>
        </p:nvSpPr>
        <p:spPr/>
        <p:txBody>
          <a:bodyPr/>
          <a:lstStyle/>
          <a:p>
            <a:fld id="{01E686EA-6798-464A-B979-EFF64333F95F}" type="datetimeFigureOut">
              <a:rPr lang="en-US" smtClean="0"/>
              <a:t>11/30/2021</a:t>
            </a:fld>
            <a:endParaRPr lang="en-US"/>
          </a:p>
        </p:txBody>
      </p:sp>
      <p:sp>
        <p:nvSpPr>
          <p:cNvPr id="5" name="Footer Placeholder 4">
            <a:extLst>
              <a:ext uri="{FF2B5EF4-FFF2-40B4-BE49-F238E27FC236}">
                <a16:creationId xmlns:a16="http://schemas.microsoft.com/office/drawing/2014/main" id="{110AD21C-CDE4-44DE-BC5D-1A1077A02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3912D-2018-4F0B-93AC-38EBF8B0F0A9}"/>
              </a:ext>
            </a:extLst>
          </p:cNvPr>
          <p:cNvSpPr>
            <a:spLocks noGrp="1"/>
          </p:cNvSpPr>
          <p:nvPr>
            <p:ph type="sldNum" sz="quarter" idx="12"/>
          </p:nvPr>
        </p:nvSpPr>
        <p:spPr/>
        <p:txBody>
          <a:bodyPr/>
          <a:lstStyle/>
          <a:p>
            <a:fld id="{17516697-04B9-45D9-B620-BBE57F3DCD4A}" type="slidenum">
              <a:rPr lang="en-US" smtClean="0"/>
              <a:t>‹#›</a:t>
            </a:fld>
            <a:endParaRPr lang="en-US"/>
          </a:p>
        </p:txBody>
      </p:sp>
    </p:spTree>
    <p:extLst>
      <p:ext uri="{BB962C8B-B14F-4D97-AF65-F5344CB8AC3E}">
        <p14:creationId xmlns:p14="http://schemas.microsoft.com/office/powerpoint/2010/main" val="38829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23D3-CD4D-4EDD-8F7C-9908369315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709DD9-6BFB-4E00-A081-D9F8E315C3E2}"/>
              </a:ext>
            </a:extLst>
          </p:cNvPr>
          <p:cNvSpPr>
            <a:spLocks noGrp="1"/>
          </p:cNvSpPr>
          <p:nvPr>
            <p:ph type="dt" sz="half" idx="10"/>
          </p:nvPr>
        </p:nvSpPr>
        <p:spPr/>
        <p:txBody>
          <a:bodyPr/>
          <a:lstStyle/>
          <a:p>
            <a:fld id="{01E686EA-6798-464A-B979-EFF64333F95F}" type="datetimeFigureOut">
              <a:rPr lang="en-US" smtClean="0"/>
              <a:t>11/30/2021</a:t>
            </a:fld>
            <a:endParaRPr lang="en-US"/>
          </a:p>
        </p:txBody>
      </p:sp>
      <p:sp>
        <p:nvSpPr>
          <p:cNvPr id="4" name="Footer Placeholder 3">
            <a:extLst>
              <a:ext uri="{FF2B5EF4-FFF2-40B4-BE49-F238E27FC236}">
                <a16:creationId xmlns:a16="http://schemas.microsoft.com/office/drawing/2014/main" id="{52386921-D80B-44F6-B630-A5A8BAA2A4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5501B9-C03E-47EB-8CE6-39493A6EB946}"/>
              </a:ext>
            </a:extLst>
          </p:cNvPr>
          <p:cNvSpPr>
            <a:spLocks noGrp="1"/>
          </p:cNvSpPr>
          <p:nvPr>
            <p:ph type="sldNum" sz="quarter" idx="12"/>
          </p:nvPr>
        </p:nvSpPr>
        <p:spPr/>
        <p:txBody>
          <a:bodyPr/>
          <a:lstStyle/>
          <a:p>
            <a:fld id="{17516697-04B9-45D9-B620-BBE57F3DCD4A}" type="slidenum">
              <a:rPr lang="en-US" smtClean="0"/>
              <a:t>‹#›</a:t>
            </a:fld>
            <a:endParaRPr lang="en-US"/>
          </a:p>
        </p:txBody>
      </p:sp>
    </p:spTree>
    <p:extLst>
      <p:ext uri="{BB962C8B-B14F-4D97-AF65-F5344CB8AC3E}">
        <p14:creationId xmlns:p14="http://schemas.microsoft.com/office/powerpoint/2010/main" val="38851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21F1-D162-4520-98D7-9767A99DEA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210131-40E6-426C-8B43-EA9C14D610D7}"/>
              </a:ext>
            </a:extLst>
          </p:cNvPr>
          <p:cNvSpPr>
            <a:spLocks noGrp="1"/>
          </p:cNvSpPr>
          <p:nvPr>
            <p:ph type="dt" sz="half" idx="10"/>
          </p:nvPr>
        </p:nvSpPr>
        <p:spPr/>
        <p:txBody>
          <a:bodyPr/>
          <a:lstStyle/>
          <a:p>
            <a:fld id="{01E686EA-6798-464A-B979-EFF64333F95F}" type="datetimeFigureOut">
              <a:rPr lang="en-US" smtClean="0"/>
              <a:t>11/30/2021</a:t>
            </a:fld>
            <a:endParaRPr lang="en-US"/>
          </a:p>
        </p:txBody>
      </p:sp>
      <p:sp>
        <p:nvSpPr>
          <p:cNvPr id="4" name="Footer Placeholder 3">
            <a:extLst>
              <a:ext uri="{FF2B5EF4-FFF2-40B4-BE49-F238E27FC236}">
                <a16:creationId xmlns:a16="http://schemas.microsoft.com/office/drawing/2014/main" id="{98FE0442-36DA-403B-8F49-6CBFC75718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C15491-577F-4B5F-90C2-D729B34EDDE1}"/>
              </a:ext>
            </a:extLst>
          </p:cNvPr>
          <p:cNvSpPr>
            <a:spLocks noGrp="1"/>
          </p:cNvSpPr>
          <p:nvPr>
            <p:ph type="sldNum" sz="quarter" idx="12"/>
          </p:nvPr>
        </p:nvSpPr>
        <p:spPr/>
        <p:txBody>
          <a:bodyPr/>
          <a:lstStyle/>
          <a:p>
            <a:fld id="{17516697-04B9-45D9-B620-BBE57F3DCD4A}" type="slidenum">
              <a:rPr lang="en-US" smtClean="0"/>
              <a:t>‹#›</a:t>
            </a:fld>
            <a:endParaRPr lang="en-US"/>
          </a:p>
        </p:txBody>
      </p:sp>
    </p:spTree>
    <p:extLst>
      <p:ext uri="{BB962C8B-B14F-4D97-AF65-F5344CB8AC3E}">
        <p14:creationId xmlns:p14="http://schemas.microsoft.com/office/powerpoint/2010/main" val="77057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BBE4-E8D3-495E-BCC0-E93D57F483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35E0D9-757E-431C-990D-2E464A5C50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CBB54-4D88-4240-B624-7D985826CAC9}"/>
              </a:ext>
            </a:extLst>
          </p:cNvPr>
          <p:cNvSpPr>
            <a:spLocks noGrp="1"/>
          </p:cNvSpPr>
          <p:nvPr>
            <p:ph type="dt" sz="half" idx="10"/>
          </p:nvPr>
        </p:nvSpPr>
        <p:spPr/>
        <p:txBody>
          <a:bodyPr/>
          <a:lstStyle/>
          <a:p>
            <a:fld id="{E386D431-0E81-4CC6-ABD5-BE01694D047B}" type="datetimeFigureOut">
              <a:rPr lang="en-US" smtClean="0"/>
              <a:t>11/30/2021</a:t>
            </a:fld>
            <a:endParaRPr lang="en-US"/>
          </a:p>
        </p:txBody>
      </p:sp>
      <p:sp>
        <p:nvSpPr>
          <p:cNvPr id="5" name="Footer Placeholder 4">
            <a:extLst>
              <a:ext uri="{FF2B5EF4-FFF2-40B4-BE49-F238E27FC236}">
                <a16:creationId xmlns:a16="http://schemas.microsoft.com/office/drawing/2014/main" id="{8BF9141E-2E93-4E06-9B11-71AF2FA32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159F2B-E08A-4C46-8A31-E126669E1D89}"/>
              </a:ext>
            </a:extLst>
          </p:cNvPr>
          <p:cNvSpPr>
            <a:spLocks noGrp="1"/>
          </p:cNvSpPr>
          <p:nvPr>
            <p:ph type="sldNum" sz="quarter" idx="12"/>
          </p:nvPr>
        </p:nvSpPr>
        <p:spPr/>
        <p:txBody>
          <a:bodyPr/>
          <a:lstStyle/>
          <a:p>
            <a:fld id="{148C37C2-8C29-4309-AF59-A4C2FC0E928E}" type="slidenum">
              <a:rPr lang="en-US" smtClean="0"/>
              <a:t>‹#›</a:t>
            </a:fld>
            <a:endParaRPr lang="en-US"/>
          </a:p>
        </p:txBody>
      </p:sp>
    </p:spTree>
    <p:extLst>
      <p:ext uri="{BB962C8B-B14F-4D97-AF65-F5344CB8AC3E}">
        <p14:creationId xmlns:p14="http://schemas.microsoft.com/office/powerpoint/2010/main" val="463781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E5ADA-4B93-413B-AEE8-4D093710EB4B}"/>
              </a:ext>
            </a:extLst>
          </p:cNvPr>
          <p:cNvSpPr>
            <a:spLocks noGrp="1"/>
          </p:cNvSpPr>
          <p:nvPr>
            <p:ph type="title"/>
          </p:nvPr>
        </p:nvSpPr>
        <p:spPr>
          <a:xfrm>
            <a:off x="511126" y="293689"/>
            <a:ext cx="11169748" cy="943170"/>
          </a:xfrm>
          <a:noFill/>
        </p:spPr>
        <p:txBody>
          <a:bodyPr/>
          <a:lstStyle>
            <a:lvl1pPr>
              <a:defRPr b="0">
                <a:latin typeface="Tw Cen MT" panose="020B0602020104020603"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ED4523C5-760F-49CC-A453-D7F0DB95DE20}"/>
              </a:ext>
            </a:extLst>
          </p:cNvPr>
          <p:cNvSpPr>
            <a:spLocks noGrp="1"/>
          </p:cNvSpPr>
          <p:nvPr>
            <p:ph type="dt" sz="half" idx="10"/>
          </p:nvPr>
        </p:nvSpPr>
        <p:spPr/>
        <p:txBody>
          <a:bodyPr/>
          <a:lstStyle/>
          <a:p>
            <a:fld id="{E386D431-0E81-4CC6-ABD5-BE01694D047B}" type="datetimeFigureOut">
              <a:rPr lang="en-US" smtClean="0"/>
              <a:t>11/30/2021</a:t>
            </a:fld>
            <a:endParaRPr lang="en-US"/>
          </a:p>
        </p:txBody>
      </p:sp>
      <p:sp>
        <p:nvSpPr>
          <p:cNvPr id="4" name="Footer Placeholder 3">
            <a:extLst>
              <a:ext uri="{FF2B5EF4-FFF2-40B4-BE49-F238E27FC236}">
                <a16:creationId xmlns:a16="http://schemas.microsoft.com/office/drawing/2014/main" id="{4B84B94F-97A2-4608-B336-34127A35AD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D9EF0A-19E2-4A99-9154-79DE44F4541B}"/>
              </a:ext>
            </a:extLst>
          </p:cNvPr>
          <p:cNvSpPr>
            <a:spLocks noGrp="1"/>
          </p:cNvSpPr>
          <p:nvPr>
            <p:ph type="sldNum" sz="quarter" idx="12"/>
          </p:nvPr>
        </p:nvSpPr>
        <p:spPr/>
        <p:txBody>
          <a:bodyPr/>
          <a:lstStyle/>
          <a:p>
            <a:fld id="{148C37C2-8C29-4309-AF59-A4C2FC0E928E}" type="slidenum">
              <a:rPr lang="en-US" smtClean="0"/>
              <a:t>‹#›</a:t>
            </a:fld>
            <a:endParaRPr lang="en-US"/>
          </a:p>
        </p:txBody>
      </p:sp>
    </p:spTree>
    <p:extLst>
      <p:ext uri="{BB962C8B-B14F-4D97-AF65-F5344CB8AC3E}">
        <p14:creationId xmlns:p14="http://schemas.microsoft.com/office/powerpoint/2010/main" val="2500841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10BFE-11B3-4453-A2C2-502C33FADFE4}"/>
              </a:ext>
            </a:extLst>
          </p:cNvPr>
          <p:cNvSpPr>
            <a:spLocks noGrp="1"/>
          </p:cNvSpPr>
          <p:nvPr>
            <p:ph type="dt" sz="half" idx="10"/>
          </p:nvPr>
        </p:nvSpPr>
        <p:spPr/>
        <p:txBody>
          <a:bodyPr/>
          <a:lstStyle/>
          <a:p>
            <a:fld id="{E386D431-0E81-4CC6-ABD5-BE01694D047B}" type="datetimeFigureOut">
              <a:rPr lang="en-US" smtClean="0"/>
              <a:t>11/30/2021</a:t>
            </a:fld>
            <a:endParaRPr lang="en-US"/>
          </a:p>
        </p:txBody>
      </p:sp>
      <p:sp>
        <p:nvSpPr>
          <p:cNvPr id="3" name="Footer Placeholder 2">
            <a:extLst>
              <a:ext uri="{FF2B5EF4-FFF2-40B4-BE49-F238E27FC236}">
                <a16:creationId xmlns:a16="http://schemas.microsoft.com/office/drawing/2014/main" id="{10486056-4F05-4F59-A9A9-9161FA8E34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A0E3C7-163A-41C6-9DCF-33EE467D3C9A}"/>
              </a:ext>
            </a:extLst>
          </p:cNvPr>
          <p:cNvSpPr>
            <a:spLocks noGrp="1"/>
          </p:cNvSpPr>
          <p:nvPr>
            <p:ph type="sldNum" sz="quarter" idx="12"/>
          </p:nvPr>
        </p:nvSpPr>
        <p:spPr/>
        <p:txBody>
          <a:bodyPr/>
          <a:lstStyle/>
          <a:p>
            <a:fld id="{148C37C2-8C29-4309-AF59-A4C2FC0E928E}" type="slidenum">
              <a:rPr lang="en-US" smtClean="0"/>
              <a:t>‹#›</a:t>
            </a:fld>
            <a:endParaRPr lang="en-US"/>
          </a:p>
        </p:txBody>
      </p:sp>
    </p:spTree>
    <p:extLst>
      <p:ext uri="{BB962C8B-B14F-4D97-AF65-F5344CB8AC3E}">
        <p14:creationId xmlns:p14="http://schemas.microsoft.com/office/powerpoint/2010/main" val="161834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68325"/>
            <a:ext cx="10976867" cy="886900"/>
          </a:xfrm>
          <a:noFill/>
        </p:spPr>
        <p:txBody>
          <a:bodyPr/>
          <a:lstStyle>
            <a:lvl1pPr>
              <a:defRPr b="0">
                <a:solidFill>
                  <a:schemeClr val="tx1"/>
                </a:solidFill>
                <a:latin typeface="Tw Cen MT" panose="020B0602020104020603" pitchFamily="34" charset="0"/>
              </a:defRPr>
            </a:lvl1pPr>
          </a:lstStyle>
          <a:p>
            <a:r>
              <a:rPr lang="en-US"/>
              <a:t>Click to edit Master title style</a:t>
            </a:r>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7604" y="1600200"/>
            <a:ext cx="5384797" cy="609600"/>
          </a:xfrm>
        </p:spPr>
        <p:txBody>
          <a:bodyPr anchor="b">
            <a:noAutofit/>
          </a:bodyPr>
          <a:lstStyle>
            <a:lvl1pPr marL="0" indent="0" algn="ctr">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pPr>
              <a:defRPr/>
            </a:pPr>
            <a:fld id="{74AEAB5E-9088-4915-8535-156DA44AB955}" type="slidenum">
              <a:rPr lang="en-US" smtClean="0"/>
              <a:pPr>
                <a:defRPr/>
              </a:pPr>
              <a:t>‹#›</a:t>
            </a:fld>
            <a:endParaRPr lang="en-US"/>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6197604" y="2212850"/>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0"/>
          <p:cNvSpPr>
            <a:spLocks noGrp="1"/>
          </p:cNvSpPr>
          <p:nvPr>
            <p:ph type="ftr" sz="quarter" idx="15"/>
          </p:nvPr>
        </p:nvSpPr>
        <p:spPr>
          <a:xfrm>
            <a:off x="1625600" y="6356351"/>
            <a:ext cx="6400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pPr>
              <a:defRPr/>
            </a:pPr>
            <a:endParaRPr lang="en-US"/>
          </a:p>
        </p:txBody>
      </p:sp>
    </p:spTree>
    <p:extLst>
      <p:ext uri="{BB962C8B-B14F-4D97-AF65-F5344CB8AC3E}">
        <p14:creationId xmlns:p14="http://schemas.microsoft.com/office/powerpoint/2010/main" val="944841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1790"/>
            <a:ext cx="11176000" cy="685801"/>
          </a:xfrm>
          <a:noFill/>
        </p:spPr>
        <p:txBody>
          <a:bodyPr>
            <a:noAutofit/>
          </a:bodyPr>
          <a:lstStyle>
            <a:lvl1pPr>
              <a:lnSpc>
                <a:spcPct val="80000"/>
              </a:lnSpc>
              <a:defRPr sz="4400" b="0" cap="none" baseline="0">
                <a:solidFill>
                  <a:schemeClr val="tx1"/>
                </a:solidFill>
                <a:latin typeface="Tw Cen MT" panose="020B0602020104020603" pitchFamily="34" charset="0"/>
              </a:defRPr>
            </a:lvl1pPr>
          </a:lstStyle>
          <a:p>
            <a:r>
              <a:rPr lang="en-US"/>
              <a:t>Click to edit Master title style</a:t>
            </a:r>
          </a:p>
        </p:txBody>
      </p:sp>
      <p:sp>
        <p:nvSpPr>
          <p:cNvPr id="3" name="Content Placeholder 2"/>
          <p:cNvSpPr>
            <a:spLocks noGrp="1"/>
          </p:cNvSpPr>
          <p:nvPr>
            <p:ph idx="1"/>
          </p:nvPr>
        </p:nvSpPr>
        <p:spPr>
          <a:xfrm>
            <a:off x="609600" y="1416050"/>
            <a:ext cx="11176000" cy="5060950"/>
          </a:xfrm>
        </p:spPr>
        <p:txBody>
          <a:bodyPr/>
          <a:lstStyle>
            <a:lvl1pPr marL="342900" indent="-342900">
              <a:spcBef>
                <a:spcPts val="1200"/>
              </a:spcBef>
              <a:buClr>
                <a:srgbClr val="92D050"/>
              </a:buClr>
              <a:buFont typeface="Wingdings" panose="05000000000000000000" pitchFamily="2" charset="2"/>
              <a:buChar char="§"/>
              <a:defRPr sz="2000">
                <a:solidFill>
                  <a:schemeClr val="tx1"/>
                </a:solidFill>
              </a:defRPr>
            </a:lvl1pPr>
            <a:lvl2pPr marL="742950" indent="-285750">
              <a:buFontTx/>
              <a:buChar char="-"/>
              <a:defRPr sz="1800">
                <a:solidFill>
                  <a:schemeClr val="tx1">
                    <a:lumMod val="75000"/>
                  </a:schemeClr>
                </a:solidFill>
              </a:defRPr>
            </a:lvl2pPr>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1"/>
            <a:endParaRPr lang="en-US"/>
          </a:p>
        </p:txBody>
      </p:sp>
      <p:sp>
        <p:nvSpPr>
          <p:cNvPr id="6" name="Slide Number Placeholder 5"/>
          <p:cNvSpPr>
            <a:spLocks noGrp="1"/>
          </p:cNvSpPr>
          <p:nvPr>
            <p:ph type="sldNum" sz="quarter" idx="12"/>
          </p:nvPr>
        </p:nvSpPr>
        <p:spPr>
          <a:xfrm>
            <a:off x="7721601" y="6356352"/>
            <a:ext cx="3860801" cy="365125"/>
          </a:xfrm>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20276858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9BA6-A6EC-443D-9845-FCAF63358B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A61838-8132-43BD-A1D8-4BB1079C28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AA6A0C-86ED-409E-93C9-FE6B5F8AD097}"/>
              </a:ext>
            </a:extLst>
          </p:cNvPr>
          <p:cNvSpPr>
            <a:spLocks noGrp="1"/>
          </p:cNvSpPr>
          <p:nvPr>
            <p:ph type="dt" sz="half" idx="10"/>
          </p:nvPr>
        </p:nvSpPr>
        <p:spPr/>
        <p:txBody>
          <a:bodyPr/>
          <a:lstStyle/>
          <a:p>
            <a:fld id="{01E686EA-6798-464A-B979-EFF64333F95F}" type="datetimeFigureOut">
              <a:rPr lang="en-US" smtClean="0"/>
              <a:t>11/30/2021</a:t>
            </a:fld>
            <a:endParaRPr lang="en-US"/>
          </a:p>
        </p:txBody>
      </p:sp>
      <p:sp>
        <p:nvSpPr>
          <p:cNvPr id="5" name="Footer Placeholder 4">
            <a:extLst>
              <a:ext uri="{FF2B5EF4-FFF2-40B4-BE49-F238E27FC236}">
                <a16:creationId xmlns:a16="http://schemas.microsoft.com/office/drawing/2014/main" id="{F9BBE615-A2F3-46F2-8ADC-54C8CAC87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4DEE5-1169-492B-AE86-3E22290C86B9}"/>
              </a:ext>
            </a:extLst>
          </p:cNvPr>
          <p:cNvSpPr>
            <a:spLocks noGrp="1"/>
          </p:cNvSpPr>
          <p:nvPr>
            <p:ph type="sldNum" sz="quarter" idx="12"/>
          </p:nvPr>
        </p:nvSpPr>
        <p:spPr/>
        <p:txBody>
          <a:bodyPr/>
          <a:lstStyle/>
          <a:p>
            <a:fld id="{17516697-04B9-45D9-B620-BBE57F3DCD4A}" type="slidenum">
              <a:rPr lang="en-US" smtClean="0"/>
              <a:t>‹#›</a:t>
            </a:fld>
            <a:endParaRPr lang="en-US"/>
          </a:p>
        </p:txBody>
      </p:sp>
    </p:spTree>
    <p:extLst>
      <p:ext uri="{BB962C8B-B14F-4D97-AF65-F5344CB8AC3E}">
        <p14:creationId xmlns:p14="http://schemas.microsoft.com/office/powerpoint/2010/main" val="333422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383CF-74D0-40E6-B088-305F72430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ABE0FE-A9AE-46C3-B2A2-5910B5D3A7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F26B1-6D2E-463D-8E18-4CACEE737F9E}"/>
              </a:ext>
            </a:extLst>
          </p:cNvPr>
          <p:cNvSpPr>
            <a:spLocks noGrp="1"/>
          </p:cNvSpPr>
          <p:nvPr>
            <p:ph type="dt" sz="half" idx="10"/>
          </p:nvPr>
        </p:nvSpPr>
        <p:spPr/>
        <p:txBody>
          <a:bodyPr/>
          <a:lstStyle/>
          <a:p>
            <a:fld id="{01E686EA-6798-464A-B979-EFF64333F95F}" type="datetimeFigureOut">
              <a:rPr lang="en-US" smtClean="0"/>
              <a:t>11/30/2021</a:t>
            </a:fld>
            <a:endParaRPr lang="en-US"/>
          </a:p>
        </p:txBody>
      </p:sp>
      <p:sp>
        <p:nvSpPr>
          <p:cNvPr id="5" name="Footer Placeholder 4">
            <a:extLst>
              <a:ext uri="{FF2B5EF4-FFF2-40B4-BE49-F238E27FC236}">
                <a16:creationId xmlns:a16="http://schemas.microsoft.com/office/drawing/2014/main" id="{8D6B5BB6-C5C1-45CD-B827-981A327FA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D11A1-5399-4BB9-BC16-050572C036B6}"/>
              </a:ext>
            </a:extLst>
          </p:cNvPr>
          <p:cNvSpPr>
            <a:spLocks noGrp="1"/>
          </p:cNvSpPr>
          <p:nvPr>
            <p:ph type="sldNum" sz="quarter" idx="12"/>
          </p:nvPr>
        </p:nvSpPr>
        <p:spPr/>
        <p:txBody>
          <a:bodyPr/>
          <a:lstStyle/>
          <a:p>
            <a:fld id="{17516697-04B9-45D9-B620-BBE57F3DCD4A}" type="slidenum">
              <a:rPr lang="en-US" smtClean="0"/>
              <a:t>‹#›</a:t>
            </a:fld>
            <a:endParaRPr lang="en-US"/>
          </a:p>
        </p:txBody>
      </p:sp>
    </p:spTree>
    <p:extLst>
      <p:ext uri="{BB962C8B-B14F-4D97-AF65-F5344CB8AC3E}">
        <p14:creationId xmlns:p14="http://schemas.microsoft.com/office/powerpoint/2010/main" val="288614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7DD9-8075-41F1-922D-323B6EBBB3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3A5E65-A6F5-4DD6-9EF3-2779C31E11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714A4E-D7C6-470F-9693-A32182259F94}"/>
              </a:ext>
            </a:extLst>
          </p:cNvPr>
          <p:cNvSpPr>
            <a:spLocks noGrp="1"/>
          </p:cNvSpPr>
          <p:nvPr>
            <p:ph type="dt" sz="half" idx="10"/>
          </p:nvPr>
        </p:nvSpPr>
        <p:spPr/>
        <p:txBody>
          <a:bodyPr/>
          <a:lstStyle/>
          <a:p>
            <a:fld id="{01E686EA-6798-464A-B979-EFF64333F95F}" type="datetimeFigureOut">
              <a:rPr lang="en-US" smtClean="0"/>
              <a:t>11/30/2021</a:t>
            </a:fld>
            <a:endParaRPr lang="en-US"/>
          </a:p>
        </p:txBody>
      </p:sp>
      <p:sp>
        <p:nvSpPr>
          <p:cNvPr id="5" name="Footer Placeholder 4">
            <a:extLst>
              <a:ext uri="{FF2B5EF4-FFF2-40B4-BE49-F238E27FC236}">
                <a16:creationId xmlns:a16="http://schemas.microsoft.com/office/drawing/2014/main" id="{6E229BE1-485D-4554-AB0B-FDB28096A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7BA82-EBE9-4EB3-8DC3-44A1D6BB0AA1}"/>
              </a:ext>
            </a:extLst>
          </p:cNvPr>
          <p:cNvSpPr>
            <a:spLocks noGrp="1"/>
          </p:cNvSpPr>
          <p:nvPr>
            <p:ph type="sldNum" sz="quarter" idx="12"/>
          </p:nvPr>
        </p:nvSpPr>
        <p:spPr/>
        <p:txBody>
          <a:bodyPr/>
          <a:lstStyle/>
          <a:p>
            <a:fld id="{17516697-04B9-45D9-B620-BBE57F3DCD4A}" type="slidenum">
              <a:rPr lang="en-US" smtClean="0"/>
              <a:t>‹#›</a:t>
            </a:fld>
            <a:endParaRPr lang="en-US"/>
          </a:p>
        </p:txBody>
      </p:sp>
    </p:spTree>
    <p:extLst>
      <p:ext uri="{BB962C8B-B14F-4D97-AF65-F5344CB8AC3E}">
        <p14:creationId xmlns:p14="http://schemas.microsoft.com/office/powerpoint/2010/main" val="4240440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24A5C-233C-424D-957E-244EECCC6C7C}"/>
              </a:ext>
            </a:extLst>
          </p:cNvPr>
          <p:cNvSpPr>
            <a:spLocks noGrp="1"/>
          </p:cNvSpPr>
          <p:nvPr>
            <p:ph type="title"/>
          </p:nvPr>
        </p:nvSpPr>
        <p:spPr>
          <a:xfrm>
            <a:off x="838200" y="365126"/>
            <a:ext cx="10515600" cy="943170"/>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D13CFD-B577-4E6E-9E4B-3E1C880D8F41}"/>
              </a:ext>
            </a:extLst>
          </p:cNvPr>
          <p:cNvSpPr>
            <a:spLocks noGrp="1"/>
          </p:cNvSpPr>
          <p:nvPr>
            <p:ph type="body" idx="1"/>
          </p:nvPr>
        </p:nvSpPr>
        <p:spPr>
          <a:xfrm>
            <a:off x="838200" y="1617785"/>
            <a:ext cx="10515600" cy="45591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14DF0250-BF43-4353-8F5A-1A2939AF91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6D431-0E81-4CC6-ABD5-BE01694D047B}" type="datetimeFigureOut">
              <a:rPr lang="en-US" smtClean="0"/>
              <a:t>11/30/2021</a:t>
            </a:fld>
            <a:endParaRPr lang="en-US"/>
          </a:p>
        </p:txBody>
      </p:sp>
      <p:sp>
        <p:nvSpPr>
          <p:cNvPr id="5" name="Footer Placeholder 4">
            <a:extLst>
              <a:ext uri="{FF2B5EF4-FFF2-40B4-BE49-F238E27FC236}">
                <a16:creationId xmlns:a16="http://schemas.microsoft.com/office/drawing/2014/main" id="{630D265D-BDEC-4B37-8727-6312BB4056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9394E1-E0D4-4D0D-BD7B-F3A1EC523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C37C2-8C29-4309-AF59-A4C2FC0E928E}" type="slidenum">
              <a:rPr lang="en-US" smtClean="0"/>
              <a:t>‹#›</a:t>
            </a:fld>
            <a:endParaRPr lang="en-US"/>
          </a:p>
        </p:txBody>
      </p:sp>
    </p:spTree>
    <p:extLst>
      <p:ext uri="{BB962C8B-B14F-4D97-AF65-F5344CB8AC3E}">
        <p14:creationId xmlns:p14="http://schemas.microsoft.com/office/powerpoint/2010/main" val="3744842281"/>
      </p:ext>
    </p:extLst>
  </p:cSld>
  <p:clrMap bg1="lt1" tx1="dk1" bg2="lt2" tx2="dk2" accent1="accent1" accent2="accent2" accent3="accent3" accent4="accent4" accent5="accent5" accent6="accent6" hlink="hlink" folHlink="folHlink"/>
  <p:sldLayoutIdLst>
    <p:sldLayoutId id="2147483754" r:id="rId1"/>
    <p:sldLayoutId id="2147483756" r:id="rId2"/>
    <p:sldLayoutId id="2147483759" r:id="rId3"/>
    <p:sldLayoutId id="2147483760" r:id="rId4"/>
    <p:sldLayoutId id="2147483761" r:id="rId5"/>
    <p:sldLayoutId id="2147483763" r:id="rId6"/>
  </p:sldLayoutIdLst>
  <p:txStyles>
    <p:titleStyle>
      <a:lvl1pPr algn="l" defTabSz="914400" rtl="0" eaLnBrk="1" latinLnBrk="0" hangingPunct="1">
        <a:lnSpc>
          <a:spcPct val="90000"/>
        </a:lnSpc>
        <a:spcBef>
          <a:spcPct val="0"/>
        </a:spcBef>
        <a:buNone/>
        <a:defRPr sz="4400" b="0" kern="1200">
          <a:solidFill>
            <a:schemeClr val="tx1"/>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E990DE-3C19-4A8B-977A-887B60AF3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C79C26-0123-46BD-A721-FC68EC83F4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AE73B-5E6E-4D5C-B492-9D61AF673C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686EA-6798-464A-B979-EFF64333F95F}" type="datetimeFigureOut">
              <a:rPr lang="en-US" smtClean="0"/>
              <a:t>11/30/2021</a:t>
            </a:fld>
            <a:endParaRPr lang="en-US"/>
          </a:p>
        </p:txBody>
      </p:sp>
      <p:sp>
        <p:nvSpPr>
          <p:cNvPr id="5" name="Footer Placeholder 4">
            <a:extLst>
              <a:ext uri="{FF2B5EF4-FFF2-40B4-BE49-F238E27FC236}">
                <a16:creationId xmlns:a16="http://schemas.microsoft.com/office/drawing/2014/main" id="{086184F5-E4F2-46F4-BBA1-E2103FC1F4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52C5EB-42E7-4956-959D-C6D0F65A1B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16697-04B9-45D9-B620-BBE57F3DCD4A}" type="slidenum">
              <a:rPr lang="en-US" smtClean="0"/>
              <a:t>‹#›</a:t>
            </a:fld>
            <a:endParaRPr lang="en-US"/>
          </a:p>
        </p:txBody>
      </p:sp>
    </p:spTree>
    <p:extLst>
      <p:ext uri="{BB962C8B-B14F-4D97-AF65-F5344CB8AC3E}">
        <p14:creationId xmlns:p14="http://schemas.microsoft.com/office/powerpoint/2010/main" val="63656544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cid:ii_kt3m0lr93"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18/10/relationships/comments" Target="../comments/modernComment_12E_DCC14A2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521_BBBB3272.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www.rawpixel.com/image/412827/free-photo-image-tooth-dental-dentist" TargetMode="External"/><Relationship Id="rId5" Type="http://schemas.openxmlformats.org/officeDocument/2006/relationships/image" Target="../media/image18.jpeg"/><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chart" Target="../charts/chart9.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chart" Target="../charts/chart11.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microsoft.com/office/2018/10/relationships/comments" Target="../comments/modernComment_52D_48426D2B.xm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microsoft.com/office/2018/10/relationships/comments" Target="../comments/modernComment_52E_53D130C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18/10/relationships/comments" Target="../comments/modernComment_530_A40AEEDC.xml"/><Relationship Id="rId7" Type="http://schemas.openxmlformats.org/officeDocument/2006/relationships/diagramQuickStyle" Target="../diagrams/quickStyle1.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microsoft.com/office/2018/10/relationships/comments" Target="../comments/modernComment_517_17182EED.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18/10/relationships/comments" Target="../comments/modernComment_545_81EFB004.xm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3D73-2B0A-49B3-A91D-1CA76A40F339}"/>
              </a:ext>
            </a:extLst>
          </p:cNvPr>
          <p:cNvSpPr>
            <a:spLocks noGrp="1"/>
          </p:cNvSpPr>
          <p:nvPr>
            <p:ph type="ctrTitle"/>
          </p:nvPr>
        </p:nvSpPr>
        <p:spPr>
          <a:xfrm>
            <a:off x="3383688" y="2235200"/>
            <a:ext cx="5424624" cy="2387600"/>
          </a:xfrm>
        </p:spPr>
        <p:txBody>
          <a:bodyPr>
            <a:normAutofit fontScale="90000"/>
          </a:bodyPr>
          <a:lstStyle/>
          <a:p>
            <a:pPr marL="228600">
              <a:spcAft>
                <a:spcPts val="600"/>
              </a:spcAft>
            </a:pPr>
            <a:r>
              <a:rPr lang="en-US" spc="-105" dirty="0">
                <a:solidFill>
                  <a:schemeClr val="tx1">
                    <a:lumMod val="75000"/>
                  </a:schemeClr>
                </a:solidFill>
                <a:latin typeface="Tw Cen MT" panose="020B0602020104020603" pitchFamily="34" charset="0"/>
              </a:rPr>
              <a:t>First 5 Tehama </a:t>
            </a:r>
            <a:br>
              <a:rPr lang="en-US" spc="-105" dirty="0">
                <a:solidFill>
                  <a:schemeClr val="tx1">
                    <a:lumMod val="75000"/>
                  </a:schemeClr>
                </a:solidFill>
                <a:latin typeface="Tw Cen MT" panose="020B0602020104020603" pitchFamily="34" charset="0"/>
              </a:rPr>
            </a:br>
            <a:r>
              <a:rPr lang="en-US" spc="-105" dirty="0">
                <a:solidFill>
                  <a:schemeClr val="tx1">
                    <a:lumMod val="75000"/>
                  </a:schemeClr>
                </a:solidFill>
                <a:latin typeface="Tw Cen MT" panose="020B0602020104020603" pitchFamily="34" charset="0"/>
              </a:rPr>
              <a:t>Annual Evaluation Report</a:t>
            </a:r>
            <a:br>
              <a:rPr lang="en-US" spc="-105" dirty="0">
                <a:solidFill>
                  <a:schemeClr val="tx1">
                    <a:lumMod val="75000"/>
                  </a:schemeClr>
                </a:solidFill>
                <a:latin typeface="Tw Cen MT" panose="020B0602020104020603" pitchFamily="34" charset="0"/>
              </a:rPr>
            </a:br>
            <a:r>
              <a:rPr lang="en-US" spc="-105" dirty="0">
                <a:solidFill>
                  <a:schemeClr val="tx1">
                    <a:lumMod val="75000"/>
                  </a:schemeClr>
                </a:solidFill>
                <a:latin typeface="Tw Cen MT" panose="020B0602020104020603" pitchFamily="34" charset="0"/>
              </a:rPr>
              <a:t>FY 2020-21</a:t>
            </a:r>
            <a:endParaRPr lang="en-US" dirty="0"/>
          </a:p>
        </p:txBody>
      </p:sp>
      <p:sp>
        <p:nvSpPr>
          <p:cNvPr id="3" name="Subtitle 2">
            <a:extLst>
              <a:ext uri="{FF2B5EF4-FFF2-40B4-BE49-F238E27FC236}">
                <a16:creationId xmlns:a16="http://schemas.microsoft.com/office/drawing/2014/main" id="{2874E05D-7219-4EFB-8AF9-B8C26056999A}"/>
              </a:ext>
            </a:extLst>
          </p:cNvPr>
          <p:cNvSpPr>
            <a:spLocks noGrp="1"/>
          </p:cNvSpPr>
          <p:nvPr>
            <p:ph type="subTitle" idx="1"/>
          </p:nvPr>
        </p:nvSpPr>
        <p:spPr>
          <a:xfrm>
            <a:off x="2705100" y="5842000"/>
            <a:ext cx="7302500" cy="1016000"/>
          </a:xfrm>
        </p:spPr>
        <p:txBody>
          <a:bodyPr>
            <a:normAutofit/>
          </a:bodyPr>
          <a:lstStyle/>
          <a:p>
            <a:r>
              <a:rPr lang="en-US" sz="1400" b="1">
                <a:solidFill>
                  <a:schemeClr val="bg1"/>
                </a:solidFill>
                <a:latin typeface="Arial" panose="020B0604020202020204" pitchFamily="34" charset="0"/>
                <a:cs typeface="Arial" panose="020B0604020202020204" pitchFamily="34" charset="0"/>
              </a:rPr>
              <a:t>Presented by First 5 Tehama and Applied</a:t>
            </a:r>
            <a:r>
              <a:rPr lang="en-US" sz="1400" b="1" baseline="0">
                <a:solidFill>
                  <a:schemeClr val="bg1"/>
                </a:solidFill>
                <a:latin typeface="Arial" panose="020B0604020202020204" pitchFamily="34" charset="0"/>
                <a:cs typeface="Arial" panose="020B0604020202020204" pitchFamily="34" charset="0"/>
              </a:rPr>
              <a:t> Survey Research to the </a:t>
            </a:r>
            <a:endParaRPr lang="en-US" sz="1400" b="1">
              <a:solidFill>
                <a:schemeClr val="bg1"/>
              </a:solidFill>
              <a:latin typeface="Arial" panose="020B0604020202020204" pitchFamily="34" charset="0"/>
              <a:cs typeface="Arial" panose="020B0604020202020204" pitchFamily="34" charset="0"/>
            </a:endParaRPr>
          </a:p>
          <a:p>
            <a:r>
              <a:rPr lang="en-US" sz="1400" b="1">
                <a:solidFill>
                  <a:schemeClr val="bg2">
                    <a:lumMod val="50000"/>
                  </a:schemeClr>
                </a:solidFill>
                <a:latin typeface="Arial" panose="020B0604020202020204" pitchFamily="34" charset="0"/>
                <a:cs typeface="Arial" panose="020B0604020202020204" pitchFamily="34" charset="0"/>
              </a:rPr>
              <a:t>Tehama County Children &amp; Families Commission </a:t>
            </a:r>
          </a:p>
        </p:txBody>
      </p:sp>
      <p:pic>
        <p:nvPicPr>
          <p:cNvPr id="4" name="Picture 3" descr="First 5 Tehama logo">
            <a:extLst>
              <a:ext uri="{FF2B5EF4-FFF2-40B4-BE49-F238E27FC236}">
                <a16:creationId xmlns:a16="http://schemas.microsoft.com/office/drawing/2014/main" id="{D4608337-0F0C-4E2A-9701-2A86D2BD49B6}"/>
              </a:ext>
              <a:ext uri="{C183D7F6-B498-43B3-948B-1728B52AA6E4}">
                <adec:decorative xmlns:adec="http://schemas.microsoft.com/office/drawing/2017/decorative" val="0"/>
              </a:ext>
            </a:extLst>
          </p:cNvPr>
          <p:cNvPicPr/>
          <p:nvPr/>
        </p:nvPicPr>
        <p:blipFill>
          <a:blip r:embed="rId2" cstate="screen">
            <a:extLst>
              <a:ext uri="{28A0092B-C50C-407E-A947-70E740481C1C}">
                <a14:useLocalDpi xmlns:a14="http://schemas.microsoft.com/office/drawing/2010/main"/>
              </a:ext>
            </a:extLst>
          </a:blip>
          <a:stretch/>
        </p:blipFill>
        <p:spPr bwMode="auto">
          <a:xfrm>
            <a:off x="887929" y="5931710"/>
            <a:ext cx="1551888" cy="589717"/>
          </a:xfrm>
          <a:prstGeom prst="rect">
            <a:avLst/>
          </a:prstGeom>
          <a:noFill/>
        </p:spPr>
      </p:pic>
      <p:pic>
        <p:nvPicPr>
          <p:cNvPr id="5" name="Picture 4" descr="Applied Survey Research (ASR) logo">
            <a:extLst>
              <a:ext uri="{FF2B5EF4-FFF2-40B4-BE49-F238E27FC236}">
                <a16:creationId xmlns:a16="http://schemas.microsoft.com/office/drawing/2014/main" id="{345F80B8-3D6F-4F51-89EC-850095E4A085}"/>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72883" y="5931709"/>
            <a:ext cx="1551888" cy="589717"/>
          </a:xfrm>
          <a:prstGeom prst="rect">
            <a:avLst/>
          </a:prstGeom>
        </p:spPr>
      </p:pic>
      <p:pic>
        <p:nvPicPr>
          <p:cNvPr id="8" name="Picture 7">
            <a:extLst>
              <a:ext uri="{FF2B5EF4-FFF2-40B4-BE49-F238E27FC236}">
                <a16:creationId xmlns:a16="http://schemas.microsoft.com/office/drawing/2014/main" id="{6EFCC89D-B1E6-4656-9F6E-80EFF2B7CAA5}"/>
              </a:ext>
              <a:ext uri="{C183D7F6-B498-43B3-948B-1728B52AA6E4}">
                <adec:decorative xmlns:adec="http://schemas.microsoft.com/office/drawing/2017/decorative" val="1"/>
              </a:ext>
            </a:extLst>
          </p:cNvPr>
          <p:cNvPicPr/>
          <p:nvPr/>
        </p:nvPicPr>
        <p:blipFill rotWithShape="1">
          <a:blip r:embed="rId4" r:link="rId5" cstate="screen">
            <a:alphaModFix/>
            <a:extLst>
              <a:ext uri="{28A0092B-C50C-407E-A947-70E740481C1C}">
                <a14:useLocalDpi xmlns:a14="http://schemas.microsoft.com/office/drawing/2010/main"/>
              </a:ext>
            </a:extLst>
          </a:blip>
          <a:srcRect b="-634"/>
          <a:stretch>
            <a:fillRect/>
          </a:stretch>
        </p:blipFill>
        <p:spPr bwMode="auto">
          <a:xfrm>
            <a:off x="9277931" y="577715"/>
            <a:ext cx="2442256" cy="3314970"/>
          </a:xfrm>
          <a:prstGeom prst="rect">
            <a:avLst/>
          </a:prstGeom>
          <a:noFill/>
          <a:ln>
            <a:noFill/>
          </a:ln>
          <a:effectLst>
            <a:softEdge rad="25400"/>
          </a:effectLst>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00B3315F-9F5D-488D-8495-61F3504E7456}"/>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5394" y="577715"/>
            <a:ext cx="2428675" cy="3314970"/>
          </a:xfrm>
          <a:prstGeom prst="rect">
            <a:avLst/>
          </a:prstGeom>
          <a:effectLst>
            <a:softEdge rad="25400"/>
          </a:effectLst>
        </p:spPr>
      </p:pic>
    </p:spTree>
    <p:extLst>
      <p:ext uri="{BB962C8B-B14F-4D97-AF65-F5344CB8AC3E}">
        <p14:creationId xmlns:p14="http://schemas.microsoft.com/office/powerpoint/2010/main" val="3305471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dirty="0"/>
              <a:t>School Readiness - Home Visiting</a:t>
            </a:r>
          </a:p>
        </p:txBody>
      </p:sp>
      <p:sp>
        <p:nvSpPr>
          <p:cNvPr id="3" name="Content Placeholder 2"/>
          <p:cNvSpPr>
            <a:spLocks noGrp="1"/>
          </p:cNvSpPr>
          <p:nvPr>
            <p:ph idx="1"/>
          </p:nvPr>
        </p:nvSpPr>
        <p:spPr>
          <a:xfrm>
            <a:off x="609600" y="1416050"/>
            <a:ext cx="7891849" cy="5060950"/>
          </a:xfrm>
        </p:spPr>
        <p:txBody>
          <a:bodyPr>
            <a:normAutofit/>
          </a:bodyPr>
          <a:lstStyle/>
          <a:p>
            <a:r>
              <a:rPr lang="en-US" dirty="0"/>
              <a:t>Utilizes the Parents As Teachers home visiting curriculum </a:t>
            </a:r>
          </a:p>
          <a:p>
            <a:pPr lvl="1"/>
            <a:r>
              <a:rPr lang="en-US" dirty="0"/>
              <a:t>Recognizes parents as the most influential on their young children</a:t>
            </a:r>
          </a:p>
          <a:p>
            <a:pPr lvl="1"/>
            <a:r>
              <a:rPr lang="en-US" dirty="0"/>
              <a:t>Empowers parents with information about child development and parenting practices</a:t>
            </a:r>
          </a:p>
          <a:p>
            <a:pPr lvl="1">
              <a:spcAft>
                <a:spcPts val="1200"/>
              </a:spcAft>
            </a:pPr>
            <a:r>
              <a:rPr lang="en-US" dirty="0"/>
              <a:t>Provides screeners (ASQ/ASQ-SE) that can increase early detection of developmental delays and health issues</a:t>
            </a:r>
          </a:p>
          <a:p>
            <a:r>
              <a:rPr lang="en-US" dirty="0"/>
              <a:t>Parental education, health and developmental screeners, on-going intensive services</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pic>
        <p:nvPicPr>
          <p:cNvPr id="11" name="Picture 10" descr="Logo, Parents as Teachers">
            <a:extLst>
              <a:ext uri="{FF2B5EF4-FFF2-40B4-BE49-F238E27FC236}">
                <a16:creationId xmlns:a16="http://schemas.microsoft.com/office/drawing/2014/main" id="{9B8E5DF2-E34B-461B-A0F4-53918819A0F9}"/>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9287328" y="1409281"/>
            <a:ext cx="2220686" cy="1813930"/>
          </a:xfrm>
          <a:prstGeom prst="rect">
            <a:avLst/>
          </a:prstGeom>
          <a:noFill/>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8F2F9BF2-D5C6-4B34-BEEB-A25B59DBCDE0}"/>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82696" y="3551276"/>
            <a:ext cx="2225318" cy="2967091"/>
          </a:xfrm>
          <a:prstGeom prst="rect">
            <a:avLst/>
          </a:prstGeom>
          <a:effectLst>
            <a:softEdge rad="25400"/>
          </a:effectLst>
        </p:spPr>
      </p:pic>
    </p:spTree>
    <p:extLst>
      <p:ext uri="{BB962C8B-B14F-4D97-AF65-F5344CB8AC3E}">
        <p14:creationId xmlns:p14="http://schemas.microsoft.com/office/powerpoint/2010/main" val="370365494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a:t>Home Visiting: Parent Child Interactions</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508000" y="6968522"/>
            <a:ext cx="11176000" cy="1328013"/>
          </a:xfrm>
        </p:spPr>
        <p:txBody>
          <a:bodyPr>
            <a:normAutofit fontScale="32500" lnSpcReduction="20000"/>
          </a:bodyPr>
          <a:lstStyle/>
          <a:p>
            <a:r>
              <a:rPr lang="en-US" dirty="0">
                <a:solidFill>
                  <a:schemeClr val="bg1"/>
                </a:solidFill>
              </a:rPr>
              <a:t>Parent-Child Interactions (PICCOLO)</a:t>
            </a:r>
          </a:p>
          <a:p>
            <a:pPr lvl="1"/>
            <a:r>
              <a:rPr lang="en-US" dirty="0">
                <a:solidFill>
                  <a:schemeClr val="bg1"/>
                </a:solidFill>
              </a:rPr>
              <a:t>Domains include Affection, Responsiveness, Encouragement, and Teaching</a:t>
            </a:r>
          </a:p>
          <a:p>
            <a:pPr lvl="1"/>
            <a:r>
              <a:rPr lang="en-US" dirty="0">
                <a:solidFill>
                  <a:schemeClr val="bg1"/>
                </a:solidFill>
              </a:rPr>
              <a:t>PICCOLO scores were analyzed for 30 matched pre- and post-assessments.</a:t>
            </a:r>
          </a:p>
          <a:p>
            <a:r>
              <a:rPr lang="en-US" dirty="0">
                <a:solidFill>
                  <a:schemeClr val="bg1"/>
                </a:solidFill>
              </a:rPr>
              <a:t>Statistically significant improvements overall and in each domain</a:t>
            </a:r>
          </a:p>
          <a:p>
            <a:pPr lvl="1"/>
            <a:r>
              <a:rPr lang="en-US" dirty="0">
                <a:solidFill>
                  <a:schemeClr val="bg1"/>
                </a:solidFill>
              </a:rPr>
              <a:t>Overall PICCOLO score increased from 42.5 to 53.5</a:t>
            </a:r>
          </a:p>
          <a:p>
            <a:pPr lvl="1"/>
            <a:r>
              <a:rPr lang="en-US" dirty="0">
                <a:solidFill>
                  <a:schemeClr val="bg1"/>
                </a:solidFill>
              </a:rPr>
              <a:t>Affection increased from 11.6 to 13.4</a:t>
            </a:r>
          </a:p>
          <a:p>
            <a:pPr lvl="1"/>
            <a:r>
              <a:rPr lang="en-US" dirty="0">
                <a:solidFill>
                  <a:schemeClr val="bg1"/>
                </a:solidFill>
              </a:rPr>
              <a:t>Responsiveness increased from 9.9 to 12.6</a:t>
            </a:r>
          </a:p>
          <a:p>
            <a:pPr lvl="1"/>
            <a:r>
              <a:rPr lang="en-US" dirty="0">
                <a:solidFill>
                  <a:schemeClr val="bg1"/>
                </a:solidFill>
              </a:rPr>
              <a:t>Encouragement increased from 10.5 to 13.0</a:t>
            </a:r>
          </a:p>
          <a:p>
            <a:pPr lvl="1"/>
            <a:r>
              <a:rPr lang="en-US" dirty="0">
                <a:solidFill>
                  <a:schemeClr val="bg1"/>
                </a:solidFill>
              </a:rPr>
              <a:t>Teaching increased from 10.5 to 14.5, demonstrating the largest increase in any of the domains.</a:t>
            </a:r>
          </a:p>
        </p:txBody>
      </p:sp>
      <p:sp>
        <p:nvSpPr>
          <p:cNvPr id="15" name="TextBox 14">
            <a:extLst>
              <a:ext uri="{FF2B5EF4-FFF2-40B4-BE49-F238E27FC236}">
                <a16:creationId xmlns:a16="http://schemas.microsoft.com/office/drawing/2014/main" id="{0FF872F7-28E3-4D41-8CE4-C1D2AF6EFDBF}"/>
              </a:ext>
              <a:ext uri="{C183D7F6-B498-43B3-948B-1728B52AA6E4}">
                <adec:decorative xmlns:adec="http://schemas.microsoft.com/office/drawing/2017/decorative" val="0"/>
              </a:ext>
            </a:extLst>
          </p:cNvPr>
          <p:cNvSpPr txBox="1"/>
          <p:nvPr/>
        </p:nvSpPr>
        <p:spPr>
          <a:xfrm>
            <a:off x="609600" y="1356837"/>
            <a:ext cx="11074400" cy="1544525"/>
          </a:xfrm>
          <a:prstGeom prst="rect">
            <a:avLst/>
          </a:prstGeom>
          <a:noFill/>
        </p:spPr>
        <p:txBody>
          <a:bodyPr wrap="square">
            <a:spAutoFit/>
          </a:bodyPr>
          <a:lstStyle/>
          <a:p>
            <a:pPr marL="342900" lvl="0" indent="-342900">
              <a:lnSpc>
                <a:spcPct val="90000"/>
              </a:lnSpc>
              <a:spcBef>
                <a:spcPts val="1200"/>
              </a:spcBef>
              <a:buClr>
                <a:srgbClr val="92D050"/>
              </a:buClr>
              <a:buFont typeface="Wingdings" panose="05000000000000000000" pitchFamily="2" charset="2"/>
              <a:buChar char="§"/>
            </a:pPr>
            <a:r>
              <a:rPr lang="en-US" sz="2000">
                <a:solidFill>
                  <a:srgbClr val="333539"/>
                </a:solidFill>
              </a:rPr>
              <a:t>Parent-Child Interactions (PICCOLO)</a:t>
            </a:r>
          </a:p>
          <a:p>
            <a:pPr marL="742950" lvl="1" indent="-285750">
              <a:lnSpc>
                <a:spcPct val="90000"/>
              </a:lnSpc>
              <a:spcBef>
                <a:spcPts val="500"/>
              </a:spcBef>
              <a:buFontTx/>
              <a:buChar char="-"/>
            </a:pPr>
            <a:r>
              <a:rPr lang="en-US">
                <a:solidFill>
                  <a:srgbClr val="333539">
                    <a:lumMod val="75000"/>
                  </a:srgbClr>
                </a:solidFill>
              </a:rPr>
              <a:t>Affection, Responsiveness, Encouragement, and Teaching</a:t>
            </a:r>
          </a:p>
          <a:p>
            <a:pPr marL="342900" lvl="0" indent="-342900">
              <a:lnSpc>
                <a:spcPct val="90000"/>
              </a:lnSpc>
              <a:spcBef>
                <a:spcPts val="1200"/>
              </a:spcBef>
              <a:buClr>
                <a:srgbClr val="92D050"/>
              </a:buClr>
              <a:buFont typeface="Wingdings" panose="05000000000000000000" pitchFamily="2" charset="2"/>
              <a:buChar char="§"/>
            </a:pPr>
            <a:r>
              <a:rPr lang="en-US" sz="2000">
                <a:solidFill>
                  <a:srgbClr val="333539"/>
                </a:solidFill>
              </a:rPr>
              <a:t>Statistically significant improvements overall and in each domain</a:t>
            </a:r>
          </a:p>
          <a:p>
            <a:pPr marL="342900" lvl="0" indent="-342900">
              <a:lnSpc>
                <a:spcPct val="90000"/>
              </a:lnSpc>
              <a:spcBef>
                <a:spcPts val="1200"/>
              </a:spcBef>
              <a:buClr>
                <a:srgbClr val="92D050"/>
              </a:buClr>
              <a:buFont typeface="Wingdings" panose="05000000000000000000" pitchFamily="2" charset="2"/>
              <a:buChar char="§"/>
            </a:pPr>
            <a:r>
              <a:rPr lang="en-US" sz="2000">
                <a:solidFill>
                  <a:srgbClr val="333539"/>
                </a:solidFill>
              </a:rPr>
              <a:t>Largest increase in Teaching domain</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sp>
        <p:nvSpPr>
          <p:cNvPr id="12" name="Rectangle 11">
            <a:extLst>
              <a:ext uri="{FF2B5EF4-FFF2-40B4-BE49-F238E27FC236}">
                <a16:creationId xmlns:a16="http://schemas.microsoft.com/office/drawing/2014/main" id="{2C4278E0-0E01-4DDB-ADFD-942CCEF88870}"/>
              </a:ext>
              <a:ext uri="{C183D7F6-B498-43B3-948B-1728B52AA6E4}">
                <adec:decorative xmlns:adec="http://schemas.microsoft.com/office/drawing/2017/decorative" val="1"/>
              </a:ext>
            </a:extLst>
          </p:cNvPr>
          <p:cNvSpPr/>
          <p:nvPr/>
        </p:nvSpPr>
        <p:spPr>
          <a:xfrm>
            <a:off x="3472117" y="3664485"/>
            <a:ext cx="6533017" cy="2755580"/>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0" name="Chart 9" descr="PICCOLO pre- and post-assessment scores by domain">
            <a:extLst>
              <a:ext uri="{FF2B5EF4-FFF2-40B4-BE49-F238E27FC236}">
                <a16:creationId xmlns:a16="http://schemas.microsoft.com/office/drawing/2014/main" id="{C073D619-70F3-48E2-BAAB-BF497214BF69}"/>
              </a:ext>
            </a:extLst>
          </p:cNvPr>
          <p:cNvGraphicFramePr/>
          <p:nvPr>
            <p:extLst>
              <p:ext uri="{D42A27DB-BD31-4B8C-83A1-F6EECF244321}">
                <p14:modId xmlns:p14="http://schemas.microsoft.com/office/powerpoint/2010/main" val="1644098673"/>
              </p:ext>
            </p:extLst>
          </p:nvPr>
        </p:nvGraphicFramePr>
        <p:xfrm>
          <a:off x="1458003" y="3345873"/>
          <a:ext cx="9305019" cy="3074192"/>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3">
            <a:extLst>
              <a:ext uri="{FF2B5EF4-FFF2-40B4-BE49-F238E27FC236}">
                <a16:creationId xmlns:a16="http://schemas.microsoft.com/office/drawing/2014/main" id="{380807D0-3092-458D-8D4E-730BA7E4F91F}"/>
              </a:ext>
            </a:extLst>
          </p:cNvPr>
          <p:cNvSpPr>
            <a:spLocks noChangeArrowheads="1"/>
          </p:cNvSpPr>
          <p:nvPr/>
        </p:nvSpPr>
        <p:spPr bwMode="auto">
          <a:xfrm>
            <a:off x="1953563" y="6436429"/>
            <a:ext cx="591084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808080"/>
                </a:solidFill>
                <a:effectLst/>
                <a:latin typeface="Calibri" panose="020F0502020204030204" pitchFamily="34" charset="0"/>
                <a:ea typeface="Times New Roman" panose="02020603050405020304" pitchFamily="18" charset="0"/>
                <a:cs typeface="Calibri" panose="020F0502020204030204" pitchFamily="34" charset="0"/>
              </a:rPr>
              <a:t>Source:  School Readiness, Matched Pair </a:t>
            </a:r>
            <a:r>
              <a:rPr lang="en-US" altLang="en-US" sz="900">
                <a:solidFill>
                  <a:srgbClr val="808080"/>
                </a:solidFill>
                <a:latin typeface="Calibri" panose="020F0502020204030204" pitchFamily="34" charset="0"/>
                <a:ea typeface="Times New Roman" panose="02020603050405020304" pitchFamily="18" charset="0"/>
                <a:cs typeface="Calibri" panose="020F0502020204030204" pitchFamily="34" charset="0"/>
              </a:rPr>
              <a:t>N = 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2549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dirty="0"/>
              <a:t>Impact on Parent-Child Interactions</a:t>
            </a:r>
          </a:p>
        </p:txBody>
      </p:sp>
      <p:sp>
        <p:nvSpPr>
          <p:cNvPr id="3" name="Content Placeholder 2"/>
          <p:cNvSpPr>
            <a:spLocks noGrp="1"/>
          </p:cNvSpPr>
          <p:nvPr>
            <p:ph idx="1"/>
          </p:nvPr>
        </p:nvSpPr>
        <p:spPr>
          <a:xfrm>
            <a:off x="508000" y="6931923"/>
            <a:ext cx="11176000" cy="669542"/>
          </a:xfrm>
        </p:spPr>
        <p:txBody>
          <a:bodyPr>
            <a:normAutofit fontScale="70000" lnSpcReduction="20000"/>
          </a:bodyPr>
          <a:lstStyle/>
          <a:p>
            <a:r>
              <a:rPr lang="en-US" dirty="0">
                <a:solidFill>
                  <a:schemeClr val="bg1"/>
                </a:solidFill>
              </a:rPr>
              <a:t>Generally, the average overall PICCOLO score (at follow-up) increased among participants with more hours of school readiness home visiting</a:t>
            </a:r>
          </a:p>
          <a:p>
            <a:pPr lvl="1"/>
            <a:r>
              <a:rPr lang="en-US" dirty="0">
                <a:solidFill>
                  <a:schemeClr val="bg1"/>
                </a:solidFill>
              </a:rPr>
              <a:t>For participants with less than 10 visits, the average PICCOLO score was 52.5; those with 10 to 19 visits had an average score of 49.8; those with 20 to 39 visits had an average score of 53.5, and those with 40 or more visits had an average score of 58. </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sp>
        <p:nvSpPr>
          <p:cNvPr id="16" name="Rectangle 3">
            <a:extLst>
              <a:ext uri="{FF2B5EF4-FFF2-40B4-BE49-F238E27FC236}">
                <a16:creationId xmlns:a16="http://schemas.microsoft.com/office/drawing/2014/main" id="{380807D0-3092-458D-8D4E-730BA7E4F91F}"/>
              </a:ext>
            </a:extLst>
          </p:cNvPr>
          <p:cNvSpPr>
            <a:spLocks noChangeArrowheads="1"/>
          </p:cNvSpPr>
          <p:nvPr/>
        </p:nvSpPr>
        <p:spPr bwMode="auto">
          <a:xfrm>
            <a:off x="982013" y="6228412"/>
            <a:ext cx="591084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808080"/>
                </a:solidFill>
                <a:effectLst/>
                <a:latin typeface="Calibri" panose="020F0502020204030204" pitchFamily="34" charset="0"/>
                <a:ea typeface="Times New Roman" panose="02020603050405020304" pitchFamily="18" charset="0"/>
                <a:cs typeface="Calibri" panose="020F0502020204030204" pitchFamily="34" charset="0"/>
              </a:rPr>
              <a:t>Source:  School Readiness, PICCOLO Post-Test and Recorded Number of Home Visits, N = 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1" name="Chart 10" descr="PICCOLO Score by Number of Visits: For participants with less than 10 visits, the average PICCOLO score was 52.5; those with 10 to 19 visits had an average score of 49.8; those with 20 to 39 visits had an average score of 53.5, and those with 40 or more visits had an average score of 58. ">
            <a:extLst>
              <a:ext uri="{FF2B5EF4-FFF2-40B4-BE49-F238E27FC236}">
                <a16:creationId xmlns:a16="http://schemas.microsoft.com/office/drawing/2014/main" id="{74C85B9A-26B6-4925-9A8E-34F5255721FA}"/>
              </a:ext>
            </a:extLst>
          </p:cNvPr>
          <p:cNvGraphicFramePr/>
          <p:nvPr>
            <p:extLst>
              <p:ext uri="{D42A27DB-BD31-4B8C-83A1-F6EECF244321}">
                <p14:modId xmlns:p14="http://schemas.microsoft.com/office/powerpoint/2010/main" val="247914880"/>
              </p:ext>
            </p:extLst>
          </p:nvPr>
        </p:nvGraphicFramePr>
        <p:xfrm>
          <a:off x="843188" y="2267212"/>
          <a:ext cx="10534650" cy="393704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28107DC4-08AC-4274-BC50-6233221BE9A2}"/>
              </a:ext>
            </a:extLst>
          </p:cNvPr>
          <p:cNvSpPr txBox="1"/>
          <p:nvPr/>
        </p:nvSpPr>
        <p:spPr>
          <a:xfrm>
            <a:off x="609600" y="1416050"/>
            <a:ext cx="11074400" cy="646331"/>
          </a:xfrm>
          <a:prstGeom prst="rect">
            <a:avLst/>
          </a:prstGeom>
          <a:noFill/>
        </p:spPr>
        <p:txBody>
          <a:bodyPr wrap="square">
            <a:spAutoFit/>
          </a:bodyPr>
          <a:lstStyle/>
          <a:p>
            <a:pPr marL="342900" lvl="0" indent="-342900">
              <a:lnSpc>
                <a:spcPct val="90000"/>
              </a:lnSpc>
              <a:spcBef>
                <a:spcPts val="1200"/>
              </a:spcBef>
              <a:buClr>
                <a:srgbClr val="92D050"/>
              </a:buClr>
              <a:buFont typeface="Wingdings" panose="05000000000000000000" pitchFamily="2" charset="2"/>
              <a:buChar char="§"/>
            </a:pPr>
            <a:r>
              <a:rPr lang="en-US" sz="2000">
                <a:solidFill>
                  <a:srgbClr val="333539"/>
                </a:solidFill>
              </a:rPr>
              <a:t>Generally, the average overall PICCOLO score (at follow-up) increased among participants with more hours of school readiness home visiting</a:t>
            </a:r>
          </a:p>
        </p:txBody>
      </p:sp>
    </p:spTree>
    <p:extLst>
      <p:ext uri="{BB962C8B-B14F-4D97-AF65-F5344CB8AC3E}">
        <p14:creationId xmlns:p14="http://schemas.microsoft.com/office/powerpoint/2010/main" val="2284927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a:t>Home Visiting: Child Health</a:t>
            </a:r>
          </a:p>
        </p:txBody>
      </p:sp>
      <p:sp>
        <p:nvSpPr>
          <p:cNvPr id="3" name="Content Placeholder 2"/>
          <p:cNvSpPr>
            <a:spLocks noGrp="1"/>
          </p:cNvSpPr>
          <p:nvPr>
            <p:ph idx="1"/>
          </p:nvPr>
        </p:nvSpPr>
        <p:spPr>
          <a:xfrm>
            <a:off x="609600" y="1416050"/>
            <a:ext cx="11176000" cy="5060950"/>
          </a:xfrm>
        </p:spPr>
        <p:txBody>
          <a:bodyPr>
            <a:normAutofit/>
          </a:bodyPr>
          <a:lstStyle/>
          <a:p>
            <a:pPr marL="0" indent="0">
              <a:buNone/>
            </a:pPr>
            <a:r>
              <a:rPr lang="en-US" b="1" dirty="0"/>
              <a:t>Among home visiting families:</a:t>
            </a:r>
          </a:p>
          <a:p>
            <a:r>
              <a:rPr lang="en-US" dirty="0"/>
              <a:t>98% of children had medical insurance</a:t>
            </a:r>
          </a:p>
          <a:p>
            <a:pPr lvl="1"/>
            <a:r>
              <a:rPr lang="en-US" dirty="0"/>
              <a:t>74% public insurance (Title XIX/XXI)</a:t>
            </a:r>
          </a:p>
          <a:p>
            <a:r>
              <a:rPr lang="en-US" dirty="0"/>
              <a:t>93% were current on immunizations</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spTree>
    <p:extLst>
      <p:ext uri="{BB962C8B-B14F-4D97-AF65-F5344CB8AC3E}">
        <p14:creationId xmlns:p14="http://schemas.microsoft.com/office/powerpoint/2010/main" val="3149607538"/>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dirty="0"/>
              <a:t>Home Visiting: Child Dental</a:t>
            </a:r>
          </a:p>
        </p:txBody>
      </p:sp>
      <p:sp>
        <p:nvSpPr>
          <p:cNvPr id="3" name="Content Placeholder 2"/>
          <p:cNvSpPr>
            <a:spLocks noGrp="1"/>
          </p:cNvSpPr>
          <p:nvPr>
            <p:ph idx="1"/>
          </p:nvPr>
        </p:nvSpPr>
        <p:spPr>
          <a:xfrm>
            <a:off x="508000" y="6987001"/>
            <a:ext cx="11176000" cy="723275"/>
          </a:xfrm>
        </p:spPr>
        <p:txBody>
          <a:bodyPr>
            <a:normAutofit fontScale="47500" lnSpcReduction="20000"/>
          </a:bodyPr>
          <a:lstStyle/>
          <a:p>
            <a:pPr marL="0" indent="0">
              <a:buNone/>
            </a:pPr>
            <a:r>
              <a:rPr lang="en-US" dirty="0">
                <a:solidFill>
                  <a:schemeClr val="bg1"/>
                </a:solidFill>
              </a:rPr>
              <a:t>Among home visiting families:</a:t>
            </a:r>
          </a:p>
          <a:p>
            <a:r>
              <a:rPr lang="en-US" dirty="0">
                <a:solidFill>
                  <a:schemeClr val="bg1"/>
                </a:solidFill>
              </a:rPr>
              <a:t>67% of 3-5-year-old children had first or regular dental appointments</a:t>
            </a:r>
          </a:p>
          <a:p>
            <a:r>
              <a:rPr lang="en-US" dirty="0">
                <a:solidFill>
                  <a:schemeClr val="bg1"/>
                </a:solidFill>
              </a:rPr>
              <a:t>This is higher the rate across Tehama County (52%) and California (56%).</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graphicFrame>
        <p:nvGraphicFramePr>
          <p:cNvPr id="10" name="Chart 9" descr="Among home visiting families&#10;80% of children had first or regular dental appointments during fiscal year 2020-21. &#10;This is almost double the rate across Tehama County (39%) and California (42%).&#10;">
            <a:extLst>
              <a:ext uri="{FF2B5EF4-FFF2-40B4-BE49-F238E27FC236}">
                <a16:creationId xmlns:a16="http://schemas.microsoft.com/office/drawing/2014/main" id="{495AF7C4-84C9-48A8-9F7F-F51CDF6BB4C2}"/>
              </a:ext>
            </a:extLst>
          </p:cNvPr>
          <p:cNvGraphicFramePr/>
          <p:nvPr>
            <p:extLst>
              <p:ext uri="{D42A27DB-BD31-4B8C-83A1-F6EECF244321}">
                <p14:modId xmlns:p14="http://schemas.microsoft.com/office/powerpoint/2010/main" val="2060672469"/>
              </p:ext>
            </p:extLst>
          </p:nvPr>
        </p:nvGraphicFramePr>
        <p:xfrm>
          <a:off x="1601821" y="3319592"/>
          <a:ext cx="6311900" cy="2652485"/>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8FB9256A-3912-4BA2-B109-CB81E615E44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8473703" y="3319592"/>
            <a:ext cx="3062861" cy="2243545"/>
          </a:xfrm>
          <a:prstGeom prst="rect">
            <a:avLst/>
          </a:prstGeom>
          <a:effectLst>
            <a:softEdge rad="25400"/>
          </a:effectLst>
        </p:spPr>
      </p:pic>
      <p:sp>
        <p:nvSpPr>
          <p:cNvPr id="11" name="TextBox 10">
            <a:extLst>
              <a:ext uri="{FF2B5EF4-FFF2-40B4-BE49-F238E27FC236}">
                <a16:creationId xmlns:a16="http://schemas.microsoft.com/office/drawing/2014/main" id="{4B6F7231-5046-446A-B8EB-33FF7E3D50D3}"/>
              </a:ext>
            </a:extLst>
          </p:cNvPr>
          <p:cNvSpPr txBox="1"/>
          <p:nvPr/>
        </p:nvSpPr>
        <p:spPr>
          <a:xfrm>
            <a:off x="609600" y="1495327"/>
            <a:ext cx="10926964" cy="723275"/>
          </a:xfrm>
          <a:prstGeom prst="rect">
            <a:avLst/>
          </a:prstGeom>
          <a:noFill/>
        </p:spPr>
        <p:txBody>
          <a:bodyPr wrap="square">
            <a:spAutoFit/>
          </a:bodyPr>
          <a:lstStyle/>
          <a:p>
            <a:pPr lvl="0">
              <a:lnSpc>
                <a:spcPct val="90000"/>
              </a:lnSpc>
              <a:spcBef>
                <a:spcPts val="600"/>
              </a:spcBef>
              <a:buClr>
                <a:srgbClr val="92D050"/>
              </a:buClr>
            </a:pPr>
            <a:r>
              <a:rPr lang="en-US" sz="2000" b="1" dirty="0">
                <a:solidFill>
                  <a:srgbClr val="333539"/>
                </a:solidFill>
              </a:rPr>
              <a:t>Among home visiting families:</a:t>
            </a:r>
          </a:p>
          <a:p>
            <a:pPr marL="342900" lvl="0" indent="-342900">
              <a:lnSpc>
                <a:spcPct val="90000"/>
              </a:lnSpc>
              <a:spcBef>
                <a:spcPts val="600"/>
              </a:spcBef>
              <a:buClr>
                <a:srgbClr val="92D050"/>
              </a:buClr>
              <a:buFont typeface="Wingdings" panose="05000000000000000000" pitchFamily="2" charset="2"/>
              <a:buChar char="§"/>
            </a:pPr>
            <a:r>
              <a:rPr lang="en-US" sz="2000" dirty="0">
                <a:solidFill>
                  <a:srgbClr val="333539"/>
                </a:solidFill>
              </a:rPr>
              <a:t>67% of 3-5-year-old children had first or regular dental appointments</a:t>
            </a:r>
          </a:p>
        </p:txBody>
      </p:sp>
    </p:spTree>
    <p:extLst>
      <p:ext uri="{BB962C8B-B14F-4D97-AF65-F5344CB8AC3E}">
        <p14:creationId xmlns:p14="http://schemas.microsoft.com/office/powerpoint/2010/main" val="1068340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dirty="0"/>
              <a:t>Home Visiting: Child Development</a:t>
            </a:r>
          </a:p>
        </p:txBody>
      </p:sp>
      <p:sp>
        <p:nvSpPr>
          <p:cNvPr id="3" name="Content Placeholder 2"/>
          <p:cNvSpPr>
            <a:spLocks noGrp="1"/>
          </p:cNvSpPr>
          <p:nvPr>
            <p:ph idx="1"/>
          </p:nvPr>
        </p:nvSpPr>
        <p:spPr>
          <a:xfrm>
            <a:off x="609600" y="1416050"/>
            <a:ext cx="6322541" cy="5060950"/>
          </a:xfrm>
        </p:spPr>
        <p:txBody>
          <a:bodyPr>
            <a:normAutofit/>
          </a:bodyPr>
          <a:lstStyle/>
          <a:p>
            <a:r>
              <a:rPr lang="en-US" dirty="0"/>
              <a:t>Home Visitors administer Ages &amp; Stages Questionnaire-3 (ASQ) to identify potential problem areas in the following domains:</a:t>
            </a:r>
          </a:p>
          <a:p>
            <a:pPr lvl="1"/>
            <a:r>
              <a:rPr lang="en-US" dirty="0"/>
              <a:t>Communication Skills</a:t>
            </a:r>
          </a:p>
          <a:p>
            <a:pPr lvl="1"/>
            <a:r>
              <a:rPr lang="en-US" dirty="0"/>
              <a:t>Gross Motor Skills</a:t>
            </a:r>
          </a:p>
          <a:p>
            <a:pPr lvl="1"/>
            <a:r>
              <a:rPr lang="en-US" dirty="0"/>
              <a:t>Fine Motor Skills</a:t>
            </a:r>
          </a:p>
          <a:p>
            <a:pPr lvl="1"/>
            <a:r>
              <a:rPr lang="en-US" dirty="0"/>
              <a:t>Problem Solving Skills</a:t>
            </a:r>
          </a:p>
          <a:p>
            <a:pPr lvl="1"/>
            <a:r>
              <a:rPr lang="en-US" dirty="0"/>
              <a:t>Personal-Social Skills</a:t>
            </a:r>
          </a:p>
          <a:p>
            <a:pPr>
              <a:spcBef>
                <a:spcPts val="2400"/>
              </a:spcBef>
            </a:pPr>
            <a:r>
              <a:rPr lang="en-US" dirty="0"/>
              <a:t>Overall, </a:t>
            </a:r>
            <a:r>
              <a:rPr lang="en-US" b="1" dirty="0"/>
              <a:t>79%</a:t>
            </a:r>
            <a:r>
              <a:rPr lang="en-US" dirty="0"/>
              <a:t> were meeting all developmental milestones</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pic>
        <p:nvPicPr>
          <p:cNvPr id="18" name="Picture 17">
            <a:extLst>
              <a:ext uri="{FF2B5EF4-FFF2-40B4-BE49-F238E27FC236}">
                <a16:creationId xmlns:a16="http://schemas.microsoft.com/office/drawing/2014/main" id="{FA642262-AA1E-4BE8-8D61-AB445944EB3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0759" y="1584076"/>
            <a:ext cx="4634841" cy="3094506"/>
          </a:xfrm>
          <a:prstGeom prst="rect">
            <a:avLst/>
          </a:prstGeom>
          <a:effectLst>
            <a:softEdge rad="25400"/>
          </a:effectLst>
        </p:spPr>
      </p:pic>
    </p:spTree>
    <p:extLst>
      <p:ext uri="{BB962C8B-B14F-4D97-AF65-F5344CB8AC3E}">
        <p14:creationId xmlns:p14="http://schemas.microsoft.com/office/powerpoint/2010/main" val="630202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dirty="0"/>
              <a:t>Screening and Referrals</a:t>
            </a:r>
          </a:p>
        </p:txBody>
      </p:sp>
      <p:sp>
        <p:nvSpPr>
          <p:cNvPr id="3" name="Content Placeholder 2"/>
          <p:cNvSpPr>
            <a:spLocks noGrp="1"/>
          </p:cNvSpPr>
          <p:nvPr>
            <p:ph idx="1"/>
          </p:nvPr>
        </p:nvSpPr>
        <p:spPr>
          <a:xfrm>
            <a:off x="609600" y="7014754"/>
            <a:ext cx="11176000" cy="925286"/>
          </a:xfrm>
        </p:spPr>
        <p:txBody>
          <a:bodyPr>
            <a:normAutofit fontScale="32500" lnSpcReduction="20000"/>
          </a:bodyPr>
          <a:lstStyle/>
          <a:p>
            <a:r>
              <a:rPr lang="en-US" dirty="0">
                <a:solidFill>
                  <a:schemeClr val="bg1"/>
                </a:solidFill>
              </a:rPr>
              <a:t>15 out of 149 (10%) ASQ screenings identified children with developmental concerns</a:t>
            </a:r>
          </a:p>
          <a:p>
            <a:pPr lvl="1"/>
            <a:r>
              <a:rPr lang="en-US" dirty="0">
                <a:solidFill>
                  <a:schemeClr val="bg1"/>
                </a:solidFill>
              </a:rPr>
              <a:t>ASQ results are presented in a chart showing the percent of children flagged on the ASQ screening for communication (1%), gross motor skills (3%), fine motor skills (11%), problem-solving skills (6%), personal-social skills (2%).</a:t>
            </a:r>
          </a:p>
          <a:p>
            <a:pPr lvl="1"/>
            <a:r>
              <a:rPr lang="en-US" dirty="0">
                <a:solidFill>
                  <a:schemeClr val="bg1"/>
                </a:solidFill>
              </a:rPr>
              <a:t>Decreased from 24 (13%) in previous fiscal year</a:t>
            </a:r>
          </a:p>
          <a:p>
            <a:r>
              <a:rPr lang="en-US" dirty="0">
                <a:solidFill>
                  <a:schemeClr val="bg1"/>
                </a:solidFill>
              </a:rPr>
              <a:t>12 received referrals for early intervention services (</a:t>
            </a:r>
            <a:r>
              <a:rPr lang="en-US" dirty="0" err="1">
                <a:solidFill>
                  <a:schemeClr val="bg1"/>
                </a:solidFill>
              </a:rPr>
              <a:t>SELPA</a:t>
            </a:r>
            <a:r>
              <a:rPr lang="en-US" dirty="0">
                <a:solidFill>
                  <a:schemeClr val="bg1"/>
                </a:solidFill>
              </a:rPr>
              <a:t>)</a:t>
            </a:r>
          </a:p>
          <a:p>
            <a:r>
              <a:rPr lang="en-US" dirty="0">
                <a:solidFill>
                  <a:schemeClr val="bg1"/>
                </a:solidFill>
              </a:rPr>
              <a:t>8 received support services</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graphicFrame>
        <p:nvGraphicFramePr>
          <p:cNvPr id="10" name="Chart 9" descr="ASQ results are presented in a chart showing the percent of children flagged on the ASQ screening for communication (1%), gross motor skills (3%), fine motor skills (11%), problem-solving skills (6%), personal-social skills (2%).">
            <a:extLst>
              <a:ext uri="{FF2B5EF4-FFF2-40B4-BE49-F238E27FC236}">
                <a16:creationId xmlns:a16="http://schemas.microsoft.com/office/drawing/2014/main" id="{0EB085C5-1809-49C3-9338-6DABE8142609}"/>
              </a:ext>
            </a:extLst>
          </p:cNvPr>
          <p:cNvGraphicFramePr/>
          <p:nvPr>
            <p:extLst>
              <p:ext uri="{D42A27DB-BD31-4B8C-83A1-F6EECF244321}">
                <p14:modId xmlns:p14="http://schemas.microsoft.com/office/powerpoint/2010/main" val="2592468580"/>
              </p:ext>
            </p:extLst>
          </p:nvPr>
        </p:nvGraphicFramePr>
        <p:xfrm>
          <a:off x="609601" y="3683000"/>
          <a:ext cx="10994572" cy="300498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BEBA2BF3-EC2F-4962-AA4D-3AEF23765D63}"/>
              </a:ext>
            </a:extLst>
          </p:cNvPr>
          <p:cNvSpPr txBox="1"/>
          <p:nvPr/>
        </p:nvSpPr>
        <p:spPr>
          <a:xfrm>
            <a:off x="609599" y="1584477"/>
            <a:ext cx="10972799" cy="1544525"/>
          </a:xfrm>
          <a:prstGeom prst="rect">
            <a:avLst/>
          </a:prstGeom>
          <a:noFill/>
        </p:spPr>
        <p:txBody>
          <a:bodyPr wrap="square">
            <a:spAutoFit/>
          </a:bodyPr>
          <a:lstStyle/>
          <a:p>
            <a:pPr marL="342900" lvl="0" indent="-342900">
              <a:lnSpc>
                <a:spcPct val="90000"/>
              </a:lnSpc>
              <a:spcBef>
                <a:spcPts val="1200"/>
              </a:spcBef>
              <a:buClr>
                <a:srgbClr val="92D050"/>
              </a:buClr>
              <a:buFont typeface="Wingdings" panose="05000000000000000000" pitchFamily="2" charset="2"/>
              <a:buChar char="§"/>
            </a:pPr>
            <a:r>
              <a:rPr lang="en-US" sz="2000">
                <a:solidFill>
                  <a:srgbClr val="333539"/>
                </a:solidFill>
              </a:rPr>
              <a:t>15 out of 149 (10%) ASQ screenings identified children with developmental concerns</a:t>
            </a:r>
          </a:p>
          <a:p>
            <a:pPr marL="742950" lvl="1" indent="-285750">
              <a:lnSpc>
                <a:spcPct val="90000"/>
              </a:lnSpc>
              <a:spcBef>
                <a:spcPts val="500"/>
              </a:spcBef>
              <a:buFontTx/>
              <a:buChar char="-"/>
            </a:pPr>
            <a:r>
              <a:rPr lang="en-US">
                <a:solidFill>
                  <a:srgbClr val="333539">
                    <a:lumMod val="75000"/>
                  </a:srgbClr>
                </a:solidFill>
              </a:rPr>
              <a:t>Decreased from 24 (13%) in previous fiscal year</a:t>
            </a:r>
          </a:p>
          <a:p>
            <a:pPr marL="342900" lvl="0" indent="-342900">
              <a:lnSpc>
                <a:spcPct val="90000"/>
              </a:lnSpc>
              <a:spcBef>
                <a:spcPts val="1200"/>
              </a:spcBef>
              <a:buClr>
                <a:srgbClr val="92D050"/>
              </a:buClr>
              <a:buFont typeface="Wingdings" panose="05000000000000000000" pitchFamily="2" charset="2"/>
              <a:buChar char="§"/>
            </a:pPr>
            <a:r>
              <a:rPr lang="en-US" sz="2000">
                <a:solidFill>
                  <a:srgbClr val="333539"/>
                </a:solidFill>
              </a:rPr>
              <a:t>12 received referrals for early intervention services (SELPA)</a:t>
            </a:r>
          </a:p>
          <a:p>
            <a:pPr marL="342900" lvl="0" indent="-342900">
              <a:lnSpc>
                <a:spcPct val="90000"/>
              </a:lnSpc>
              <a:spcBef>
                <a:spcPts val="1200"/>
              </a:spcBef>
              <a:buClr>
                <a:srgbClr val="92D050"/>
              </a:buClr>
              <a:buFont typeface="Wingdings" panose="05000000000000000000" pitchFamily="2" charset="2"/>
              <a:buChar char="§"/>
            </a:pPr>
            <a:r>
              <a:rPr lang="en-US" sz="2000">
                <a:solidFill>
                  <a:srgbClr val="333539"/>
                </a:solidFill>
              </a:rPr>
              <a:t>8 received support services</a:t>
            </a:r>
          </a:p>
        </p:txBody>
      </p:sp>
    </p:spTree>
    <p:extLst>
      <p:ext uri="{BB962C8B-B14F-4D97-AF65-F5344CB8AC3E}">
        <p14:creationId xmlns:p14="http://schemas.microsoft.com/office/powerpoint/2010/main" val="1193949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dirty="0"/>
              <a:t>Educational Practices and Home Visits</a:t>
            </a:r>
          </a:p>
        </p:txBody>
      </p:sp>
      <p:sp>
        <p:nvSpPr>
          <p:cNvPr id="3" name="Content Placeholder 2"/>
          <p:cNvSpPr>
            <a:spLocks noGrp="1"/>
          </p:cNvSpPr>
          <p:nvPr>
            <p:ph idx="1"/>
          </p:nvPr>
        </p:nvSpPr>
        <p:spPr>
          <a:xfrm>
            <a:off x="508000" y="6991079"/>
            <a:ext cx="11176000" cy="755782"/>
          </a:xfrm>
        </p:spPr>
        <p:txBody>
          <a:bodyPr>
            <a:normAutofit fontScale="70000" lnSpcReduction="20000"/>
          </a:bodyPr>
          <a:lstStyle/>
          <a:p>
            <a:r>
              <a:rPr lang="en-US" dirty="0">
                <a:solidFill>
                  <a:schemeClr val="bg1"/>
                </a:solidFill>
              </a:rPr>
              <a:t>Educational practices increased after home visiting participation</a:t>
            </a:r>
          </a:p>
          <a:p>
            <a:pPr lvl="1"/>
            <a:r>
              <a:rPr lang="en-US" dirty="0">
                <a:solidFill>
                  <a:schemeClr val="bg1"/>
                </a:solidFill>
              </a:rPr>
              <a:t>At intake, only 25% of families sang songs to their children compared to 72% at follow-up. 13% of families tell stories to their child at intake, compared to 49% at follow-up. 17% of families read books to their child every day at intake compared to 62% at follow-up. Only 6% visited the library in the 6 months prior to intake compared to 51% at follow-up.</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graphicFrame>
        <p:nvGraphicFramePr>
          <p:cNvPr id="14" name="Chart 13" descr="At intake, only 25% of families sang songs to their children compared to 72% at follow-up. 13% of families tell stories to their child at intake, compared to 49% at follow-up. 17% of families read books to their child every day at intake compared to 62% at follow-up. Only 6% visited the library in the 6 months prior to intake compared to 51% at follow-up.">
            <a:extLst>
              <a:ext uri="{FF2B5EF4-FFF2-40B4-BE49-F238E27FC236}">
                <a16:creationId xmlns:a16="http://schemas.microsoft.com/office/drawing/2014/main" id="{EE019BFB-DD5C-4274-9014-E551983B982A}"/>
              </a:ext>
            </a:extLst>
          </p:cNvPr>
          <p:cNvGraphicFramePr/>
          <p:nvPr>
            <p:extLst>
              <p:ext uri="{D42A27DB-BD31-4B8C-83A1-F6EECF244321}">
                <p14:modId xmlns:p14="http://schemas.microsoft.com/office/powerpoint/2010/main" val="1826783126"/>
              </p:ext>
            </p:extLst>
          </p:nvPr>
        </p:nvGraphicFramePr>
        <p:xfrm>
          <a:off x="914400" y="2414577"/>
          <a:ext cx="10368901" cy="399892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72F2C446-501C-4BCC-9081-A2C5D0F8C3D9}"/>
              </a:ext>
            </a:extLst>
          </p:cNvPr>
          <p:cNvSpPr txBox="1"/>
          <p:nvPr/>
        </p:nvSpPr>
        <p:spPr>
          <a:xfrm>
            <a:off x="609599" y="1416050"/>
            <a:ext cx="10673701" cy="369332"/>
          </a:xfrm>
          <a:prstGeom prst="rect">
            <a:avLst/>
          </a:prstGeom>
          <a:noFill/>
        </p:spPr>
        <p:txBody>
          <a:bodyPr wrap="square">
            <a:spAutoFit/>
          </a:bodyPr>
          <a:lstStyle/>
          <a:p>
            <a:pPr marL="342900" lvl="0" indent="-342900">
              <a:lnSpc>
                <a:spcPct val="90000"/>
              </a:lnSpc>
              <a:spcBef>
                <a:spcPts val="1200"/>
              </a:spcBef>
              <a:buClr>
                <a:srgbClr val="92D050"/>
              </a:buClr>
              <a:buFont typeface="Wingdings" panose="05000000000000000000" pitchFamily="2" charset="2"/>
              <a:buChar char="§"/>
            </a:pPr>
            <a:r>
              <a:rPr lang="en-US" sz="2000">
                <a:solidFill>
                  <a:srgbClr val="333539"/>
                </a:solidFill>
              </a:rPr>
              <a:t>Educational practices increased after home visiting participation</a:t>
            </a:r>
          </a:p>
        </p:txBody>
      </p:sp>
    </p:spTree>
    <p:extLst>
      <p:ext uri="{BB962C8B-B14F-4D97-AF65-F5344CB8AC3E}">
        <p14:creationId xmlns:p14="http://schemas.microsoft.com/office/powerpoint/2010/main" val="1179471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dirty="0"/>
              <a:t>Frequency of Educational Practices</a:t>
            </a:r>
          </a:p>
        </p:txBody>
      </p:sp>
      <p:sp>
        <p:nvSpPr>
          <p:cNvPr id="11" name="TextBox 10">
            <a:extLst>
              <a:ext uri="{FF2B5EF4-FFF2-40B4-BE49-F238E27FC236}">
                <a16:creationId xmlns:a16="http://schemas.microsoft.com/office/drawing/2014/main" id="{3A516B09-582A-4A5D-B372-066A6E3D7617}"/>
              </a:ext>
            </a:extLst>
          </p:cNvPr>
          <p:cNvSpPr txBox="1"/>
          <p:nvPr/>
        </p:nvSpPr>
        <p:spPr>
          <a:xfrm>
            <a:off x="609600" y="1325708"/>
            <a:ext cx="4876800" cy="923330"/>
          </a:xfrm>
          <a:prstGeom prst="rect">
            <a:avLst/>
          </a:prstGeom>
          <a:noFill/>
        </p:spPr>
        <p:txBody>
          <a:bodyPr wrap="square">
            <a:spAutoFit/>
          </a:bodyPr>
          <a:lstStyle/>
          <a:p>
            <a:pPr marL="342900" lvl="0" indent="-342900">
              <a:lnSpc>
                <a:spcPct val="90000"/>
              </a:lnSpc>
              <a:spcBef>
                <a:spcPts val="1200"/>
              </a:spcBef>
              <a:buClr>
                <a:srgbClr val="92D050"/>
              </a:buClr>
              <a:buFont typeface="Wingdings" panose="05000000000000000000" pitchFamily="2" charset="2"/>
              <a:buChar char="§"/>
            </a:pPr>
            <a:r>
              <a:rPr lang="en-US" sz="2000" dirty="0">
                <a:solidFill>
                  <a:srgbClr val="333539"/>
                </a:solidFill>
              </a:rPr>
              <a:t>Participants with more home visits reported greater frequency of educational practices</a:t>
            </a:r>
          </a:p>
        </p:txBody>
      </p:sp>
      <p:sp>
        <p:nvSpPr>
          <p:cNvPr id="3" name="Content Placeholder 2"/>
          <p:cNvSpPr>
            <a:spLocks noGrp="1"/>
          </p:cNvSpPr>
          <p:nvPr>
            <p:ph idx="1"/>
          </p:nvPr>
        </p:nvSpPr>
        <p:spPr>
          <a:xfrm>
            <a:off x="1311965" y="7114485"/>
            <a:ext cx="5233988" cy="5060950"/>
          </a:xfrm>
        </p:spPr>
        <p:txBody>
          <a:bodyPr>
            <a:normAutofit/>
          </a:bodyPr>
          <a:lstStyle/>
          <a:p>
            <a:r>
              <a:rPr lang="en-US" dirty="0">
                <a:solidFill>
                  <a:schemeClr val="bg1"/>
                </a:solidFill>
              </a:rPr>
              <a:t>Participants with more home visits reported greater frequency of educational practices</a:t>
            </a:r>
          </a:p>
          <a:p>
            <a:pPr lvl="1"/>
            <a:r>
              <a:rPr lang="en-US" dirty="0">
                <a:solidFill>
                  <a:schemeClr val="bg1"/>
                </a:solidFill>
              </a:rPr>
              <a:t>For participants with less than 10 visits, 58% reported singing songs with their children every day, just 56% of those with 10 to 19 visits sang songs every day, compared to 83% of those with 20 to 29 visits, 100% of those with 30 to 39 visits, and 83% with 40 or more visits.</a:t>
            </a:r>
          </a:p>
          <a:p>
            <a:pPr lvl="1"/>
            <a:r>
              <a:rPr lang="en-US" dirty="0">
                <a:solidFill>
                  <a:schemeClr val="bg1"/>
                </a:solidFill>
              </a:rPr>
              <a:t>For participants with less than 10 visits, only 25% reported reading or looking at picture books with their children every day, compared to 50% of those with 10 to 19 visits, 85% of those with 20 to 29 visits, 100% of those with 30 to 39 visits, and 83% with 40 or more visits.</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graphicFrame>
        <p:nvGraphicFramePr>
          <p:cNvPr id="10" name="Chart 9" descr="For participants with less than 10 visits, 58% reported singing songs with their children every day, just 56% of those with 10 to 19 visits sang songs every day, compared to 83% of those with 20 to 29 visits, 100% of those with 30 to 39 visits, and 83% with 40 or more visits.">
            <a:extLst>
              <a:ext uri="{FF2B5EF4-FFF2-40B4-BE49-F238E27FC236}">
                <a16:creationId xmlns:a16="http://schemas.microsoft.com/office/drawing/2014/main" id="{8464882C-4399-45E1-BC31-6D25E45D107B}"/>
              </a:ext>
            </a:extLst>
          </p:cNvPr>
          <p:cNvGraphicFramePr/>
          <p:nvPr>
            <p:extLst>
              <p:ext uri="{D42A27DB-BD31-4B8C-83A1-F6EECF244321}">
                <p14:modId xmlns:p14="http://schemas.microsoft.com/office/powerpoint/2010/main" val="3092832655"/>
              </p:ext>
            </p:extLst>
          </p:nvPr>
        </p:nvGraphicFramePr>
        <p:xfrm>
          <a:off x="5669028" y="1325708"/>
          <a:ext cx="6362961" cy="28287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descr="For participants with less than 10 visits, only 25% reported reading or looking at picture books with their children every day, compared to 50% of those with 10 to 19 visits, 85% of those with 20 to 29 visits, 100% of those with 30 to 39 visits, and 83% with 40 or more visits.">
            <a:extLst>
              <a:ext uri="{FF2B5EF4-FFF2-40B4-BE49-F238E27FC236}">
                <a16:creationId xmlns:a16="http://schemas.microsoft.com/office/drawing/2014/main" id="{30865158-63EE-495B-AB30-C446BA13BEF3}"/>
              </a:ext>
            </a:extLst>
          </p:cNvPr>
          <p:cNvGraphicFramePr/>
          <p:nvPr>
            <p:extLst>
              <p:ext uri="{D42A27DB-BD31-4B8C-83A1-F6EECF244321}">
                <p14:modId xmlns:p14="http://schemas.microsoft.com/office/powerpoint/2010/main" val="2774643985"/>
              </p:ext>
            </p:extLst>
          </p:nvPr>
        </p:nvGraphicFramePr>
        <p:xfrm>
          <a:off x="5669027" y="4219628"/>
          <a:ext cx="6362961" cy="24683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3789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dirty="0"/>
              <a:t>Impact of Child Development Activities</a:t>
            </a:r>
          </a:p>
        </p:txBody>
      </p:sp>
      <p:sp>
        <p:nvSpPr>
          <p:cNvPr id="3" name="Content Placeholder 2"/>
          <p:cNvSpPr>
            <a:spLocks noGrp="1"/>
          </p:cNvSpPr>
          <p:nvPr>
            <p:ph idx="1"/>
          </p:nvPr>
        </p:nvSpPr>
        <p:spPr>
          <a:xfrm>
            <a:off x="508000" y="1081217"/>
            <a:ext cx="11176000" cy="5060950"/>
          </a:xfrm>
        </p:spPr>
        <p:txBody>
          <a:bodyPr anchor="ctr">
            <a:normAutofit/>
          </a:bodyPr>
          <a:lstStyle/>
          <a:p>
            <a:pPr marL="457200" lvl="1" indent="0" algn="ctr">
              <a:lnSpc>
                <a:spcPct val="100000"/>
              </a:lnSpc>
              <a:buNone/>
            </a:pPr>
            <a:r>
              <a:rPr lang="en-US" sz="2400" dirty="0"/>
              <a:t>“[What I like most is] being able to set goals for my child. </a:t>
            </a:r>
          </a:p>
          <a:p>
            <a:pPr marL="457200" lvl="1" indent="0" algn="ctr">
              <a:lnSpc>
                <a:spcPct val="100000"/>
              </a:lnSpc>
              <a:buNone/>
            </a:pPr>
            <a:endParaRPr lang="en-US" sz="2400" dirty="0"/>
          </a:p>
          <a:p>
            <a:pPr marL="457200" lvl="1" indent="0" algn="ctr">
              <a:lnSpc>
                <a:spcPct val="100000"/>
              </a:lnSpc>
              <a:buNone/>
            </a:pPr>
            <a:r>
              <a:rPr lang="en-US" sz="2400" dirty="0"/>
              <a:t>I often think tasks will be too difficult for my child so I don't try…</a:t>
            </a:r>
          </a:p>
          <a:p>
            <a:pPr marL="457200" lvl="1" indent="0" algn="ctr">
              <a:lnSpc>
                <a:spcPct val="100000"/>
              </a:lnSpc>
              <a:buNone/>
            </a:pPr>
            <a:r>
              <a:rPr lang="en-US" sz="2400" dirty="0"/>
              <a:t>but my parent educator will incorporate those tasks and </a:t>
            </a:r>
          </a:p>
          <a:p>
            <a:pPr marL="457200" lvl="1" indent="0" algn="ctr">
              <a:lnSpc>
                <a:spcPct val="100000"/>
              </a:lnSpc>
              <a:buNone/>
            </a:pPr>
            <a:endParaRPr lang="en-US" sz="2400" dirty="0"/>
          </a:p>
          <a:p>
            <a:pPr marL="457200" lvl="1" indent="0" algn="ctr">
              <a:lnSpc>
                <a:spcPct val="100000"/>
              </a:lnSpc>
              <a:buNone/>
            </a:pPr>
            <a:r>
              <a:rPr lang="en-US" sz="3200" dirty="0">
                <a:solidFill>
                  <a:schemeClr val="accent5">
                    <a:lumMod val="75000"/>
                  </a:schemeClr>
                </a:solidFill>
              </a:rPr>
              <a:t>I'm always surprised by my child's abilities.”</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spTree>
    <p:extLst>
      <p:ext uri="{BB962C8B-B14F-4D97-AF65-F5344CB8AC3E}">
        <p14:creationId xmlns:p14="http://schemas.microsoft.com/office/powerpoint/2010/main" val="2523032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0F3BF32-F7AB-4811-9D1D-A64FCD2D015F}"/>
              </a:ext>
              <a:ext uri="{C183D7F6-B498-43B3-948B-1728B52AA6E4}">
                <adec:decorative xmlns:adec="http://schemas.microsoft.com/office/drawing/2017/decorative" val="1"/>
              </a:ext>
            </a:extLst>
          </p:cNvPr>
          <p:cNvSpPr/>
          <p:nvPr/>
        </p:nvSpPr>
        <p:spPr>
          <a:xfrm>
            <a:off x="0" y="0"/>
            <a:ext cx="12192000" cy="1155694"/>
          </a:xfrm>
          <a:prstGeom prst="rect">
            <a:avLst/>
          </a:prstGeom>
          <a:solidFill>
            <a:schemeClr val="accent1">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1FAD67-10B0-4359-9EFF-F912796D6984}"/>
              </a:ext>
            </a:extLst>
          </p:cNvPr>
          <p:cNvSpPr>
            <a:spLocks noGrp="1"/>
          </p:cNvSpPr>
          <p:nvPr>
            <p:ph type="title"/>
          </p:nvPr>
        </p:nvSpPr>
        <p:spPr/>
        <p:txBody>
          <a:bodyPr>
            <a:normAutofit/>
          </a:bodyPr>
          <a:lstStyle/>
          <a:p>
            <a:r>
              <a:rPr lang="en-US"/>
              <a:t>State of Children in Tehama County</a:t>
            </a:r>
          </a:p>
        </p:txBody>
      </p:sp>
      <p:sp>
        <p:nvSpPr>
          <p:cNvPr id="6" name="Content Placeholder 5">
            <a:extLst>
              <a:ext uri="{FF2B5EF4-FFF2-40B4-BE49-F238E27FC236}">
                <a16:creationId xmlns:a16="http://schemas.microsoft.com/office/drawing/2014/main" id="{1C010863-D9C3-482C-98C2-1D49F2A8D814}"/>
              </a:ext>
            </a:extLst>
          </p:cNvPr>
          <p:cNvSpPr>
            <a:spLocks noGrp="1"/>
          </p:cNvSpPr>
          <p:nvPr>
            <p:ph sz="quarter" idx="14"/>
          </p:nvPr>
        </p:nvSpPr>
        <p:spPr>
          <a:xfrm>
            <a:off x="507999" y="6943472"/>
            <a:ext cx="11175999" cy="1666068"/>
          </a:xfrm>
        </p:spPr>
        <p:txBody>
          <a:bodyPr>
            <a:normAutofit fontScale="25000" lnSpcReduction="20000"/>
          </a:bodyPr>
          <a:lstStyle/>
          <a:p>
            <a:r>
              <a:rPr lang="en-US" dirty="0">
                <a:solidFill>
                  <a:schemeClr val="bg1"/>
                </a:solidFill>
              </a:rPr>
              <a:t>Children under 5 living in poverty has reduced from 34.3% in 2017, to 33.6% in 2019 in Tehama County. This is still higher than the overall rate of children under 5 living in poverty in California (18.6%). Data for 2017, 2018, and 2019 were compiled from US Census 1-Year Estimates.</a:t>
            </a:r>
          </a:p>
          <a:p>
            <a:r>
              <a:rPr lang="en-US" dirty="0">
                <a:solidFill>
                  <a:schemeClr val="bg1"/>
                </a:solidFill>
              </a:rPr>
              <a:t>Child abuse allegations (per 1,000) has reduced from 91.7 per 1,000 in 2018, to 80.0 per 1,000 in 2020 in Tehama County. This is still higher than the overall rate of child abuse allegations in California (44.5 per 1,000).  Data for 2018, 2019, and 2020 were compiled from UC Berkeley California Child Welfare Indicators Project.</a:t>
            </a:r>
          </a:p>
          <a:p>
            <a:r>
              <a:rPr lang="en-US" dirty="0">
                <a:solidFill>
                  <a:schemeClr val="bg1"/>
                </a:solidFill>
              </a:rPr>
              <a:t>Substantiated child abuse/neglect (per 1,000) has reduced from 15.0 per 1,000 in 2018, to 11.0 per 1,000 in 2020 in Tehama County. This is slightly higher than the overall rate of child abuse allegations in California (9.9 per 1,000). Data for 2018, 2019, and 2020 were compiled from UC Berkeley California Child Welfare Indicators Project.</a:t>
            </a:r>
          </a:p>
          <a:p>
            <a:r>
              <a:rPr lang="en-US" dirty="0">
                <a:solidFill>
                  <a:schemeClr val="bg1"/>
                </a:solidFill>
              </a:rPr>
              <a:t>Percent of Children under 5 Attending Well-Child Visit in Last Year increased from 68.9% in 2017 to 72.6% in 2019. The rate overall in California is slightly higher (75.1%). Data for 2017, 2018, and 2019 were compiled from Medi-Cal Managed Care External Quality Review Technical Report.</a:t>
            </a:r>
          </a:p>
          <a:p>
            <a:r>
              <a:rPr lang="en-US" dirty="0">
                <a:solidFill>
                  <a:schemeClr val="bg1"/>
                </a:solidFill>
              </a:rPr>
              <a:t>Percent of Children under 5 Attending Dental Visit in Last Year decreased slightly from 41.1% in 2017 to 39.1% in 2019. The rate overall in California is slightly higher (41.7%). Data for 2017, 2018, and 2019 were compiled from CHHS Dental Utilization Measures and Sealant Data by County and Age Calendar Year (Medi-Cal).</a:t>
            </a:r>
          </a:p>
          <a:p>
            <a:r>
              <a:rPr lang="en-US" dirty="0">
                <a:solidFill>
                  <a:schemeClr val="bg1"/>
                </a:solidFill>
              </a:rPr>
              <a:t>Percent of Children Aged 3-4 Enrolled in Preschool decreased slightly from 59.2% in 2017 to 47.9% in 2019. The rate overall in California is slightly higher (49.6%). Data for 2017, 2018, and 2019 were compiled from US Census, School Enrollment.</a:t>
            </a:r>
          </a:p>
          <a:p>
            <a:r>
              <a:rPr lang="en-US" dirty="0">
                <a:solidFill>
                  <a:schemeClr val="bg1"/>
                </a:solidFill>
              </a:rPr>
              <a:t>Low socioeconomic status 3rd Graders Reading At or Above Grade Level increased from 28.1% in 2017 to 36.3% in 2019. The rate overall in California is similar (36.6%). Data for 2017, 2018, and 2019 were compiled from the California Assessment of Student Performance and Progress – Data Quest.</a:t>
            </a:r>
          </a:p>
        </p:txBody>
      </p:sp>
      <p:graphicFrame>
        <p:nvGraphicFramePr>
          <p:cNvPr id="7" name="Table 6" descr="Children under 5 living in poverty has reduced from 34.3% in 2017, to 33.6% in 2019 in Tehema County. This is still higher than the overall rate of children under 5 living in poverty in California (18.6%). Data for 2017, 2018, and 2019 were compiled from US Census 1-Year Estimates.&#10;Child abuse allegations (per 1,000) has reduced from 91.7 per 1,000 in 2018, to 80.0 per 1,000 in 2020 in Tehema County. This is still higher than the overall rate of child abuse allegations in California (44.5 per 1,000).  Data for 2018, 2019, and 2020 were compiled from UC Berkeley California Child Welfare Indicators Project.&#10;Substantiated child abuse/neglect (per 1,000) has reduced from 15.0 per 1,000 in 2018, to 11.0 per 1,000 in 2020 in Tehema County. This is slightly higher than the overall rate of child abuse allegations in California (9.9 per 1,000). Data for 2018, 2019, and 2020 were compiled from UC Berkeley California Child Welfare Indicators Project.&#10;Percent of Children under 5 Attending Well-Child Visit in Last Year increased from 68.9% in 2017 to 72.6% in 2019. The rate overall in California is slightly higher (75.1%). Data for 2017, 2018, and 2019 were compiled from Medi-Cal Managed Care External Quality Review Technical Report.&#10;Percent of Children under 5 Attending Dental Visit in Last Year decreased slightly from 41.1% in 2017 to 39.1% in 2019. The rate overall in California is slightly higher (41.7%). Data for 2017, 2018, and 2019 were compiled from CHHS Dental Utilization Measures and Sealant Data by County and Age Calendar Year (Medi-Cal).&#10;Percent of Children Aged 3-4 Enrolled in Preschool decreased slightly from 59.2% in 2017 to 47.9% in 2019. The rate overall in California is slightly higher (49.6%). Data for 2017, 2018, and 2019 were compiled from US Census, School Enrollment.&#10;Low socioeconomic status 3rd Graders Reading At or Above Grade Level increased from 28.1% in 2017 to 36.3% in 2019. The rate overall in California is similar (36.6%). Data for 2017, 2018, and 2019 were compiled from the California Assessment of Student Performance and Progress – Data Quest.">
            <a:extLst>
              <a:ext uri="{FF2B5EF4-FFF2-40B4-BE49-F238E27FC236}">
                <a16:creationId xmlns:a16="http://schemas.microsoft.com/office/drawing/2014/main" id="{27AC9652-5696-4BA5-B037-EA0E6380E0D7}"/>
              </a:ext>
            </a:extLst>
          </p:cNvPr>
          <p:cNvGraphicFramePr>
            <a:graphicFrameLocks/>
          </p:cNvGraphicFramePr>
          <p:nvPr>
            <p:extLst>
              <p:ext uri="{D42A27DB-BD31-4B8C-83A1-F6EECF244321}">
                <p14:modId xmlns:p14="http://schemas.microsoft.com/office/powerpoint/2010/main" val="1080062095"/>
              </p:ext>
            </p:extLst>
          </p:nvPr>
        </p:nvGraphicFramePr>
        <p:xfrm>
          <a:off x="508000" y="1359714"/>
          <a:ext cx="11176004" cy="3515360"/>
        </p:xfrm>
        <a:graphic>
          <a:graphicData uri="http://schemas.openxmlformats.org/drawingml/2006/table">
            <a:tbl>
              <a:tblPr firstRow="1">
                <a:tableStyleId>{5C22544A-7EE6-4342-B048-85BDC9FD1C3A}</a:tableStyleId>
              </a:tblPr>
              <a:tblGrid>
                <a:gridCol w="5815308">
                  <a:extLst>
                    <a:ext uri="{9D8B030D-6E8A-4147-A177-3AD203B41FA5}">
                      <a16:colId xmlns:a16="http://schemas.microsoft.com/office/drawing/2014/main" val="660799909"/>
                    </a:ext>
                  </a:extLst>
                </a:gridCol>
                <a:gridCol w="1340174">
                  <a:extLst>
                    <a:ext uri="{9D8B030D-6E8A-4147-A177-3AD203B41FA5}">
                      <a16:colId xmlns:a16="http://schemas.microsoft.com/office/drawing/2014/main" val="1438229440"/>
                    </a:ext>
                  </a:extLst>
                </a:gridCol>
                <a:gridCol w="1340174">
                  <a:extLst>
                    <a:ext uri="{9D8B030D-6E8A-4147-A177-3AD203B41FA5}">
                      <a16:colId xmlns:a16="http://schemas.microsoft.com/office/drawing/2014/main" val="2699637860"/>
                    </a:ext>
                  </a:extLst>
                </a:gridCol>
                <a:gridCol w="1340174">
                  <a:extLst>
                    <a:ext uri="{9D8B030D-6E8A-4147-A177-3AD203B41FA5}">
                      <a16:colId xmlns:a16="http://schemas.microsoft.com/office/drawing/2014/main" val="630471411"/>
                    </a:ext>
                  </a:extLst>
                </a:gridCol>
                <a:gridCol w="1340174">
                  <a:extLst>
                    <a:ext uri="{9D8B030D-6E8A-4147-A177-3AD203B41FA5}">
                      <a16:colId xmlns:a16="http://schemas.microsoft.com/office/drawing/2014/main" val="2151104448"/>
                    </a:ext>
                  </a:extLst>
                </a:gridCol>
              </a:tblGrid>
              <a:tr h="370840">
                <a:tc>
                  <a:txBody>
                    <a:bodyPr/>
                    <a:lstStyle/>
                    <a:p>
                      <a:pPr algn="ctr"/>
                      <a:endParaRPr lang="en-US">
                        <a:solidFill>
                          <a:schemeClr val="tx1"/>
                        </a:solidFill>
                      </a:endParaRPr>
                    </a:p>
                  </a:txBody>
                  <a:tcPr anchor="ctr">
                    <a:lnL w="12700" cmpd="sng">
                      <a:noFill/>
                    </a:lnL>
                    <a:lnR w="63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chemeClr val="tx1"/>
                          </a:solidFill>
                        </a:rPr>
                        <a:t>State of</a:t>
                      </a:r>
                    </a:p>
                  </a:txBody>
                  <a:tcPr anchor="ctr">
                    <a:lnL w="635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3155921"/>
                  </a:ext>
                </a:extLst>
              </a:tr>
              <a:tr h="370840">
                <a:tc>
                  <a:txBody>
                    <a:bodyPr/>
                    <a:lstStyle/>
                    <a:p>
                      <a:pPr algn="ctr"/>
                      <a:endParaRPr lang="en-US" b="1"/>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t>2017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t>2018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t>2019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rPr>
                        <a:t>California</a:t>
                      </a:r>
                    </a:p>
                  </a:txBody>
                  <a:tcPr anchor="ctr">
                    <a:lnL w="6350" cap="flat" cmpd="sng" algn="ctr">
                      <a:solidFill>
                        <a:schemeClr val="tx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287588"/>
                  </a:ext>
                </a:extLst>
              </a:tr>
              <a:tr h="218780">
                <a:tc>
                  <a:txBody>
                    <a:bodyPr/>
                    <a:lstStyle/>
                    <a:p>
                      <a:pPr algn="l"/>
                      <a:r>
                        <a:rPr lang="en-US"/>
                        <a:t>Children under 5 living in poverty </a:t>
                      </a:r>
                      <a:r>
                        <a:rPr lang="en-US" sz="1800" b="0" baseline="30000"/>
                        <a:t>1</a:t>
                      </a:r>
                      <a:endParaRPr lang="en-US"/>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a:t>34.3%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a:solidFill>
                            <a:srgbClr val="333539"/>
                          </a:solidFill>
                        </a:rPr>
                        <a:t>34.5%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1" dirty="0">
                          <a:solidFill>
                            <a:schemeClr val="tx1"/>
                          </a:solidFill>
                        </a:rPr>
                        <a:t>33.6% </a:t>
                      </a:r>
                      <a:r>
                        <a:rPr lang="en-US" sz="2000" b="1" dirty="0">
                          <a:solidFill>
                            <a:schemeClr val="accent3"/>
                          </a:solidFill>
                          <a:sym typeface="Wingdings" panose="05000000000000000000" pitchFamily="2" charset="2"/>
                        </a:rPr>
                        <a:t></a:t>
                      </a:r>
                      <a:endParaRPr lang="en-US" sz="2000" b="1" dirty="0">
                        <a:solidFill>
                          <a:schemeClr val="accent3"/>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a:solidFill>
                            <a:schemeClr val="tx1"/>
                          </a:solidFill>
                        </a:rPr>
                        <a:t>18.6%</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2923125"/>
                  </a:ext>
                </a:extLst>
              </a:tr>
              <a:tr h="218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t>Child abuse allegations (per 1,000) </a:t>
                      </a:r>
                      <a:r>
                        <a:rPr lang="en-US" sz="1800" b="0" baseline="30000"/>
                        <a:t>2</a:t>
                      </a:r>
                      <a:endParaRPr lang="en-US" sz="1800" b="0"/>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a:t>91.7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a:solidFill>
                            <a:srgbClr val="333539"/>
                          </a:solidFill>
                        </a:rPr>
                        <a:t>90.1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1">
                          <a:solidFill>
                            <a:schemeClr val="tx1"/>
                          </a:solidFill>
                        </a:rPr>
                        <a:t>80.0 </a:t>
                      </a:r>
                      <a:r>
                        <a:rPr lang="en-US" sz="2000" b="1">
                          <a:solidFill>
                            <a:schemeClr val="accent3"/>
                          </a:solidFill>
                          <a:sym typeface="Wingdings" panose="05000000000000000000" pitchFamily="2" charset="2"/>
                        </a:rPr>
                        <a:t></a:t>
                      </a:r>
                      <a:endParaRPr lang="en-US" sz="2000" b="1">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a:solidFill>
                            <a:schemeClr val="tx1"/>
                          </a:solidFill>
                        </a:rPr>
                        <a:t>44.5</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1077021"/>
                  </a:ext>
                </a:extLst>
              </a:tr>
              <a:tr h="218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t>Substantiated child</a:t>
                      </a:r>
                      <a:r>
                        <a:rPr lang="en-US" sz="1800" b="0" baseline="0"/>
                        <a:t> abuse/neglect </a:t>
                      </a:r>
                      <a:r>
                        <a:rPr lang="en-US" sz="1800" b="0"/>
                        <a:t>(per 1,000) </a:t>
                      </a:r>
                      <a:r>
                        <a:rPr lang="en-US" sz="1800" b="0" baseline="30000"/>
                        <a:t>3</a:t>
                      </a:r>
                      <a:endParaRPr lang="en-US" sz="1800" b="0"/>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a:t>15.0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a:solidFill>
                            <a:srgbClr val="333539"/>
                          </a:solidFill>
                        </a:rPr>
                        <a:t>13.6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1">
                          <a:solidFill>
                            <a:schemeClr val="tx1"/>
                          </a:solidFill>
                        </a:rPr>
                        <a:t>11.0 </a:t>
                      </a:r>
                      <a:r>
                        <a:rPr lang="en-US" sz="2000" b="1">
                          <a:solidFill>
                            <a:schemeClr val="accent3"/>
                          </a:solidFill>
                          <a:sym typeface="Wingdings" panose="05000000000000000000" pitchFamily="2" charset="2"/>
                        </a:rPr>
                        <a:t> </a:t>
                      </a:r>
                      <a:endParaRPr lang="en-US" sz="2000" b="1">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a:solidFill>
                            <a:schemeClr val="tx1"/>
                          </a:solidFill>
                        </a:rPr>
                        <a:t>9.9</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705508"/>
                  </a:ext>
                </a:extLst>
              </a:tr>
              <a:tr h="218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3539"/>
                          </a:solidFill>
                          <a:effectLst/>
                          <a:uLnTx/>
                          <a:uFillTx/>
                          <a:latin typeface="+mn-lt"/>
                          <a:ea typeface="+mn-ea"/>
                          <a:cs typeface="+mn-cs"/>
                        </a:rPr>
                        <a:t>Children under 5 Attending Well-Child Visit in Last Year (%) </a:t>
                      </a:r>
                      <a:r>
                        <a:rPr kumimoji="0" lang="en-US" sz="1800" b="0" i="0" u="none" strike="noStrike" kern="1200" cap="none" spc="0" normalizeH="0" baseline="30000" noProof="0">
                          <a:ln>
                            <a:noFill/>
                          </a:ln>
                          <a:solidFill>
                            <a:schemeClr val="dk1"/>
                          </a:solidFill>
                          <a:effectLst/>
                          <a:uLnTx/>
                          <a:uFillTx/>
                          <a:latin typeface="+mn-lt"/>
                          <a:ea typeface="+mn-ea"/>
                          <a:cs typeface="+mn-cs"/>
                        </a:rPr>
                        <a:t>4</a:t>
                      </a:r>
                      <a:endParaRPr kumimoji="0" lang="en-US" sz="1800" b="0" i="0" u="none" strike="noStrike" kern="1200" cap="none" spc="0" normalizeH="0" baseline="0" noProof="0">
                        <a:ln>
                          <a:noFill/>
                        </a:ln>
                        <a:solidFill>
                          <a:srgbClr val="333539"/>
                        </a:solidFill>
                        <a:effectLst/>
                        <a:uLnTx/>
                        <a:uFillTx/>
                        <a:latin typeface="+mn-lt"/>
                        <a:ea typeface="+mn-ea"/>
                        <a:cs typeface="+mn-cs"/>
                      </a:endParaRPr>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a:t>68.9%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a:solidFill>
                            <a:srgbClr val="333539"/>
                          </a:solidFill>
                        </a:rPr>
                        <a:t>65.9%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1">
                          <a:solidFill>
                            <a:schemeClr val="tx1"/>
                          </a:solidFill>
                        </a:rPr>
                        <a:t>72.6% </a:t>
                      </a:r>
                      <a:r>
                        <a:rPr lang="en-US" sz="2000" b="1">
                          <a:solidFill>
                            <a:schemeClr val="accent3"/>
                          </a:solidFill>
                          <a:sym typeface="Wingdings" panose="05000000000000000000" pitchFamily="2" charset="2"/>
                        </a:rPr>
                        <a:t></a:t>
                      </a:r>
                      <a:endParaRPr lang="en-US" sz="2000" b="1">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a:solidFill>
                            <a:schemeClr val="tx1"/>
                          </a:solidFill>
                        </a:rPr>
                        <a:t>75.1%</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7474602"/>
                  </a:ext>
                </a:extLst>
              </a:tr>
              <a:tr h="218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3539"/>
                          </a:solidFill>
                          <a:effectLst/>
                          <a:uLnTx/>
                          <a:uFillTx/>
                          <a:latin typeface="+mn-lt"/>
                          <a:ea typeface="+mn-ea"/>
                          <a:cs typeface="+mn-cs"/>
                        </a:rPr>
                        <a:t>Children under 5 Attending Dental Visit in Last Year (%) </a:t>
                      </a:r>
                      <a:r>
                        <a:rPr kumimoji="0" lang="en-US" sz="1800" b="0" i="0" u="none" strike="noStrike" kern="1200" cap="none" spc="0" normalizeH="0" baseline="30000" noProof="0">
                          <a:ln>
                            <a:noFill/>
                          </a:ln>
                          <a:solidFill>
                            <a:schemeClr val="dk1"/>
                          </a:solidFill>
                          <a:effectLst/>
                          <a:uLnTx/>
                          <a:uFillTx/>
                          <a:latin typeface="+mn-lt"/>
                          <a:ea typeface="+mn-ea"/>
                          <a:cs typeface="+mn-cs"/>
                        </a:rPr>
                        <a:t>5</a:t>
                      </a:r>
                      <a:endParaRPr kumimoji="0" lang="en-US" sz="1800" b="0" i="0" u="none" strike="noStrike" kern="1200" cap="none" spc="0" normalizeH="0" baseline="0" noProof="0">
                        <a:ln>
                          <a:noFill/>
                        </a:ln>
                        <a:solidFill>
                          <a:srgbClr val="333539"/>
                        </a:solidFill>
                        <a:effectLst/>
                        <a:uLnTx/>
                        <a:uFillTx/>
                        <a:latin typeface="+mn-lt"/>
                        <a:ea typeface="+mn-ea"/>
                        <a:cs typeface="+mn-cs"/>
                      </a:endParaRPr>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a:t>41.1%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a:solidFill>
                            <a:srgbClr val="333539"/>
                          </a:solidFill>
                        </a:rPr>
                        <a:t>38.7%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1">
                          <a:solidFill>
                            <a:schemeClr val="tx1"/>
                          </a:solidFill>
                        </a:rPr>
                        <a:t>39.1% </a:t>
                      </a:r>
                      <a:r>
                        <a:rPr lang="en-US" sz="2000" b="1">
                          <a:solidFill>
                            <a:srgbClr val="FFC000"/>
                          </a:solidFill>
                          <a:sym typeface="Wingdings" panose="05000000000000000000" pitchFamily="2" charset="2"/>
                        </a:rPr>
                        <a:t></a:t>
                      </a:r>
                      <a:endParaRPr lang="en-US" sz="2000" b="1">
                        <a:solidFill>
                          <a:srgbClr val="FFC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a:solidFill>
                            <a:schemeClr val="tx1"/>
                          </a:solidFill>
                        </a:rPr>
                        <a:t>41.7%</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6574741"/>
                  </a:ext>
                </a:extLst>
              </a:tr>
              <a:tr h="218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3539"/>
                          </a:solidFill>
                          <a:effectLst/>
                          <a:uLnTx/>
                          <a:uFillTx/>
                          <a:latin typeface="+mn-lt"/>
                          <a:ea typeface="+mn-ea"/>
                          <a:cs typeface="+mn-cs"/>
                        </a:rPr>
                        <a:t>Children Aged 3-4 Enrolled in Preschool (%) </a:t>
                      </a:r>
                      <a:r>
                        <a:rPr kumimoji="0" lang="en-US" sz="1800" b="0" i="0" u="none" strike="noStrike" kern="1200" cap="none" spc="0" normalizeH="0" baseline="30000" noProof="0">
                          <a:ln>
                            <a:noFill/>
                          </a:ln>
                          <a:solidFill>
                            <a:schemeClr val="dk1"/>
                          </a:solidFill>
                          <a:effectLst/>
                          <a:uLnTx/>
                          <a:uFillTx/>
                          <a:latin typeface="+mn-lt"/>
                          <a:ea typeface="+mn-ea"/>
                          <a:cs typeface="+mn-cs"/>
                        </a:rPr>
                        <a:t>6</a:t>
                      </a:r>
                      <a:endParaRPr kumimoji="0" lang="en-US" sz="1800" b="0" i="0" u="none" strike="noStrike" kern="1200" cap="none" spc="0" normalizeH="0" baseline="0" noProof="0">
                        <a:ln>
                          <a:noFill/>
                        </a:ln>
                        <a:solidFill>
                          <a:srgbClr val="333539"/>
                        </a:solidFill>
                        <a:effectLst/>
                        <a:uLnTx/>
                        <a:uFillTx/>
                        <a:latin typeface="+mn-lt"/>
                        <a:ea typeface="+mn-ea"/>
                        <a:cs typeface="+mn-cs"/>
                      </a:endParaRPr>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a:t>59.2%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a:solidFill>
                            <a:srgbClr val="333539"/>
                          </a:solidFill>
                        </a:rPr>
                        <a:t>50.4%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1">
                          <a:solidFill>
                            <a:schemeClr val="tx1"/>
                          </a:solidFill>
                        </a:rPr>
                        <a:t>47.9% </a:t>
                      </a:r>
                      <a:r>
                        <a:rPr lang="en-US" sz="2000" b="1">
                          <a:solidFill>
                            <a:schemeClr val="accent6">
                              <a:lumMod val="75000"/>
                            </a:schemeClr>
                          </a:solidFill>
                          <a:sym typeface="Wingdings" panose="05000000000000000000" pitchFamily="2" charset="2"/>
                        </a:rPr>
                        <a:t></a:t>
                      </a:r>
                      <a:endParaRPr lang="en-US" sz="2000" b="1">
                        <a:solidFill>
                          <a:schemeClr val="accent6">
                            <a:lumMod val="75000"/>
                          </a:schemeClr>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a:solidFill>
                            <a:schemeClr val="tx1"/>
                          </a:solidFill>
                        </a:rPr>
                        <a:t>49.6%</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1457159"/>
                  </a:ext>
                </a:extLst>
              </a:tr>
              <a:tr h="218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3539"/>
                          </a:solidFill>
                          <a:effectLst/>
                          <a:uLnTx/>
                          <a:uFillTx/>
                          <a:latin typeface="+mn-lt"/>
                          <a:ea typeface="+mn-ea"/>
                          <a:cs typeface="+mn-cs"/>
                        </a:rPr>
                        <a:t>Low SES 3</a:t>
                      </a:r>
                      <a:r>
                        <a:rPr kumimoji="0" lang="en-US" sz="1800" b="0" i="0" u="none" strike="noStrike" kern="1200" cap="none" spc="0" normalizeH="0" baseline="30000" noProof="0">
                          <a:ln>
                            <a:noFill/>
                          </a:ln>
                          <a:solidFill>
                            <a:srgbClr val="333539"/>
                          </a:solidFill>
                          <a:effectLst/>
                          <a:uLnTx/>
                          <a:uFillTx/>
                          <a:latin typeface="+mn-lt"/>
                          <a:ea typeface="+mn-ea"/>
                          <a:cs typeface="+mn-cs"/>
                        </a:rPr>
                        <a:t>rd</a:t>
                      </a:r>
                      <a:r>
                        <a:rPr kumimoji="0" lang="en-US" sz="1800" b="0" i="0" u="none" strike="noStrike" kern="1200" cap="none" spc="0" normalizeH="0" baseline="0" noProof="0">
                          <a:ln>
                            <a:noFill/>
                          </a:ln>
                          <a:solidFill>
                            <a:srgbClr val="333539"/>
                          </a:solidFill>
                          <a:effectLst/>
                          <a:uLnTx/>
                          <a:uFillTx/>
                          <a:latin typeface="+mn-lt"/>
                          <a:ea typeface="+mn-ea"/>
                          <a:cs typeface="+mn-cs"/>
                        </a:rPr>
                        <a:t> Graders Reading At or Above Grade Level (%) </a:t>
                      </a:r>
                      <a:r>
                        <a:rPr kumimoji="0" lang="en-US" sz="1800" b="0" i="0" u="none" strike="noStrike" kern="1200" cap="none" spc="0" normalizeH="0" baseline="30000" noProof="0">
                          <a:ln>
                            <a:noFill/>
                          </a:ln>
                          <a:solidFill>
                            <a:schemeClr val="dk1"/>
                          </a:solidFill>
                          <a:effectLst/>
                          <a:uLnTx/>
                          <a:uFillTx/>
                          <a:latin typeface="+mn-lt"/>
                          <a:ea typeface="+mn-ea"/>
                          <a:cs typeface="+mn-cs"/>
                        </a:rPr>
                        <a:t>7</a:t>
                      </a:r>
                      <a:endParaRPr kumimoji="0" lang="en-US" sz="1800" b="0" i="0" u="none" strike="noStrike" kern="1200" cap="none" spc="0" normalizeH="0" baseline="0" noProof="0">
                        <a:ln>
                          <a:noFill/>
                        </a:ln>
                        <a:solidFill>
                          <a:srgbClr val="333539"/>
                        </a:solidFill>
                        <a:effectLst/>
                        <a:uLnTx/>
                        <a:uFillTx/>
                        <a:latin typeface="+mn-lt"/>
                        <a:ea typeface="+mn-ea"/>
                        <a:cs typeface="+mn-cs"/>
                      </a:endParaRPr>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a:t>28.1%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a:solidFill>
                            <a:srgbClr val="333539"/>
                          </a:solidFill>
                        </a:rPr>
                        <a:t>28.1%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b="1">
                          <a:solidFill>
                            <a:schemeClr val="tx1"/>
                          </a:solidFill>
                        </a:rPr>
                        <a:t>36.3% </a:t>
                      </a:r>
                      <a:r>
                        <a:rPr lang="en-US" sz="2000" b="1">
                          <a:solidFill>
                            <a:schemeClr val="accent3"/>
                          </a:solidFill>
                          <a:sym typeface="Wingdings" panose="05000000000000000000" pitchFamily="2" charset="2"/>
                        </a:rPr>
                        <a:t></a:t>
                      </a:r>
                      <a:endParaRPr lang="en-US" sz="2000" b="1">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36.6%</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540158"/>
                  </a:ext>
                </a:extLst>
              </a:tr>
            </a:tbl>
          </a:graphicData>
        </a:graphic>
      </p:graphicFrame>
      <p:pic>
        <p:nvPicPr>
          <p:cNvPr id="10" name="Picture 9">
            <a:extLst>
              <a:ext uri="{FF2B5EF4-FFF2-40B4-BE49-F238E27FC236}">
                <a16:creationId xmlns:a16="http://schemas.microsoft.com/office/drawing/2014/main" id="{D6A6FEC3-ACEA-42E7-8C36-6293E7AC6E7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7092" y="170014"/>
            <a:ext cx="2103316" cy="720442"/>
          </a:xfrm>
          <a:prstGeom prst="rect">
            <a:avLst/>
          </a:prstGeom>
        </p:spPr>
      </p:pic>
      <p:sp>
        <p:nvSpPr>
          <p:cNvPr id="14" name="TextBox 13">
            <a:extLst>
              <a:ext uri="{FF2B5EF4-FFF2-40B4-BE49-F238E27FC236}">
                <a16:creationId xmlns:a16="http://schemas.microsoft.com/office/drawing/2014/main" id="{B4C75527-DE9F-4008-9C10-DAE5AA7BD7BA}"/>
              </a:ext>
              <a:ext uri="{C183D7F6-B498-43B3-948B-1728B52AA6E4}">
                <adec:decorative xmlns:adec="http://schemas.microsoft.com/office/drawing/2017/decorative" val="1"/>
              </a:ext>
            </a:extLst>
          </p:cNvPr>
          <p:cNvSpPr txBox="1"/>
          <p:nvPr/>
        </p:nvSpPr>
        <p:spPr>
          <a:xfrm>
            <a:off x="6288066" y="1356390"/>
            <a:ext cx="4033382" cy="369332"/>
          </a:xfrm>
          <a:prstGeom prst="rect">
            <a:avLst/>
          </a:prstGeom>
          <a:noFill/>
        </p:spPr>
        <p:txBody>
          <a:bodyPr wrap="square">
            <a:spAutoFit/>
          </a:bodyPr>
          <a:lstStyle/>
          <a:p>
            <a:pPr algn="ctr"/>
            <a:r>
              <a:rPr lang="en-US" b="1">
                <a:solidFill>
                  <a:schemeClr val="tx1"/>
                </a:solidFill>
              </a:rPr>
              <a:t>Tehama</a:t>
            </a:r>
            <a:r>
              <a:rPr lang="en-US" b="1" baseline="0">
                <a:solidFill>
                  <a:schemeClr val="tx1"/>
                </a:solidFill>
              </a:rPr>
              <a:t> County</a:t>
            </a:r>
            <a:endParaRPr lang="en-US" b="1">
              <a:solidFill>
                <a:schemeClr val="tx1"/>
              </a:solidFill>
            </a:endParaRPr>
          </a:p>
        </p:txBody>
      </p:sp>
      <p:sp>
        <p:nvSpPr>
          <p:cNvPr id="16" name="TextBox 15">
            <a:extLst>
              <a:ext uri="{FF2B5EF4-FFF2-40B4-BE49-F238E27FC236}">
                <a16:creationId xmlns:a16="http://schemas.microsoft.com/office/drawing/2014/main" id="{E80B0D89-EED8-410B-9ED9-AD742A20CB09}"/>
              </a:ext>
              <a:ext uri="{C183D7F6-B498-43B3-948B-1728B52AA6E4}">
                <adec:decorative xmlns:adec="http://schemas.microsoft.com/office/drawing/2017/decorative" val="1"/>
              </a:ext>
            </a:extLst>
          </p:cNvPr>
          <p:cNvSpPr txBox="1"/>
          <p:nvPr/>
        </p:nvSpPr>
        <p:spPr>
          <a:xfrm>
            <a:off x="507999" y="5132271"/>
            <a:ext cx="11175998" cy="1725729"/>
          </a:xfrm>
          <a:prstGeom prst="rect">
            <a:avLst/>
          </a:prstGeom>
          <a:noFill/>
        </p:spPr>
        <p:txBody>
          <a:bodyPr wrap="square">
            <a:spAutoFit/>
          </a:bodyPr>
          <a:lstStyle/>
          <a:p>
            <a:pPr marL="0" indent="0">
              <a:lnSpc>
                <a:spcPct val="150000"/>
              </a:lnSpc>
              <a:buFont typeface="Arial" panose="020B0604020202020204" pitchFamily="34" charset="0"/>
              <a:buNone/>
            </a:pPr>
            <a:r>
              <a:rPr lang="en-US" sz="1200" baseline="30000">
                <a:solidFill>
                  <a:schemeClr val="bg1">
                    <a:lumMod val="50000"/>
                  </a:schemeClr>
                </a:solidFill>
              </a:rPr>
              <a:t>1 </a:t>
            </a:r>
            <a:r>
              <a:rPr lang="en-US" sz="1200">
                <a:solidFill>
                  <a:schemeClr val="bg1">
                    <a:lumMod val="50000"/>
                  </a:schemeClr>
                </a:solidFill>
              </a:rPr>
              <a:t>2017, 2018, 2019 US Census 1-Year Estimates</a:t>
            </a:r>
          </a:p>
          <a:p>
            <a:pPr marL="0" indent="0">
              <a:lnSpc>
                <a:spcPct val="150000"/>
              </a:lnSpc>
              <a:buFont typeface="Arial" panose="020B0604020202020204" pitchFamily="34" charset="0"/>
              <a:buNone/>
            </a:pPr>
            <a:r>
              <a:rPr lang="en-US" sz="1200" baseline="30000">
                <a:solidFill>
                  <a:schemeClr val="bg1">
                    <a:lumMod val="50000"/>
                  </a:schemeClr>
                </a:solidFill>
              </a:rPr>
              <a:t>2, 3 </a:t>
            </a:r>
            <a:r>
              <a:rPr lang="en-US" sz="1200">
                <a:solidFill>
                  <a:schemeClr val="bg1">
                    <a:lumMod val="50000"/>
                  </a:schemeClr>
                </a:solidFill>
              </a:rPr>
              <a:t>2018, 2019, 2020 UC Berkeley California Child Welfare Indicators Project</a:t>
            </a:r>
          </a:p>
          <a:p>
            <a:pPr marL="0" indent="0">
              <a:lnSpc>
                <a:spcPct val="150000"/>
              </a:lnSpc>
              <a:buFont typeface="Arial" panose="020B0604020202020204" pitchFamily="34" charset="0"/>
              <a:buNone/>
            </a:pPr>
            <a:r>
              <a:rPr lang="en-US" sz="1200" baseline="30000">
                <a:solidFill>
                  <a:schemeClr val="bg1">
                    <a:lumMod val="50000"/>
                  </a:schemeClr>
                </a:solidFill>
              </a:rPr>
              <a:t>4</a:t>
            </a:r>
            <a:r>
              <a:rPr lang="en-US" sz="1200">
                <a:solidFill>
                  <a:schemeClr val="bg1">
                    <a:lumMod val="50000"/>
                  </a:schemeClr>
                </a:solidFill>
              </a:rPr>
              <a:t> Medi-Cal Managed Care External Quality Review Technical Report </a:t>
            </a:r>
          </a:p>
          <a:p>
            <a:pPr marL="0" indent="0">
              <a:lnSpc>
                <a:spcPct val="150000"/>
              </a:lnSpc>
              <a:buFont typeface="Arial" panose="020B0604020202020204" pitchFamily="34" charset="0"/>
              <a:buNone/>
            </a:pPr>
            <a:r>
              <a:rPr lang="en-US" sz="1200" baseline="30000">
                <a:solidFill>
                  <a:schemeClr val="bg1">
                    <a:lumMod val="50000"/>
                  </a:schemeClr>
                </a:solidFill>
              </a:rPr>
              <a:t>5</a:t>
            </a:r>
            <a:r>
              <a:rPr lang="en-US" sz="1200">
                <a:solidFill>
                  <a:schemeClr val="bg1">
                    <a:lumMod val="50000"/>
                  </a:schemeClr>
                </a:solidFill>
              </a:rPr>
              <a:t> CHHS Dental Utilization Measures and Sealant Data by County and Age Calendar Year 2013 to 2019 (Medi-Cal)</a:t>
            </a:r>
          </a:p>
          <a:p>
            <a:pPr marL="0" indent="0">
              <a:lnSpc>
                <a:spcPct val="150000"/>
              </a:lnSpc>
              <a:buFont typeface="Arial" panose="020B0604020202020204" pitchFamily="34" charset="0"/>
              <a:buNone/>
              <a:defRPr/>
            </a:pPr>
            <a:r>
              <a:rPr lang="en-US" sz="1200" baseline="30000">
                <a:solidFill>
                  <a:schemeClr val="bg1">
                    <a:lumMod val="50000"/>
                  </a:schemeClr>
                </a:solidFill>
              </a:rPr>
              <a:t>6 </a:t>
            </a:r>
            <a:r>
              <a:rPr lang="en-US" sz="1200">
                <a:solidFill>
                  <a:schemeClr val="bg1">
                    <a:lumMod val="50000"/>
                  </a:schemeClr>
                </a:solidFill>
              </a:rPr>
              <a:t>2017, 2018, 2019 US Census, School Enrollment </a:t>
            </a:r>
            <a:endParaRPr lang="en-US" sz="1200" baseline="30000">
              <a:solidFill>
                <a:schemeClr val="bg1">
                  <a:lumMod val="50000"/>
                </a:schemeClr>
              </a:solidFill>
            </a:endParaRPr>
          </a:p>
          <a:p>
            <a:pPr marL="0" indent="0">
              <a:lnSpc>
                <a:spcPct val="150000"/>
              </a:lnSpc>
              <a:buFont typeface="Arial" panose="020B0604020202020204" pitchFamily="34" charset="0"/>
              <a:buNone/>
            </a:pPr>
            <a:r>
              <a:rPr lang="en-US" sz="1200" baseline="30000">
                <a:solidFill>
                  <a:schemeClr val="bg1">
                    <a:lumMod val="50000"/>
                  </a:schemeClr>
                </a:solidFill>
              </a:rPr>
              <a:t>7</a:t>
            </a:r>
            <a:r>
              <a:rPr lang="en-US" sz="1200">
                <a:solidFill>
                  <a:schemeClr val="bg1">
                    <a:lumMod val="50000"/>
                  </a:schemeClr>
                </a:solidFill>
              </a:rPr>
              <a:t> California Assessment of Student Performance and Progress – Data Quest</a:t>
            </a:r>
          </a:p>
        </p:txBody>
      </p:sp>
    </p:spTree>
    <p:extLst>
      <p:ext uri="{BB962C8B-B14F-4D97-AF65-F5344CB8AC3E}">
        <p14:creationId xmlns:p14="http://schemas.microsoft.com/office/powerpoint/2010/main" val="3694528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dirty="0"/>
              <a:t>Home Visiting: Parent Satisfaction</a:t>
            </a:r>
          </a:p>
        </p:txBody>
      </p:sp>
      <p:sp>
        <p:nvSpPr>
          <p:cNvPr id="3" name="Content Placeholder 2"/>
          <p:cNvSpPr>
            <a:spLocks noGrp="1"/>
          </p:cNvSpPr>
          <p:nvPr>
            <p:ph idx="1"/>
          </p:nvPr>
        </p:nvSpPr>
        <p:spPr>
          <a:xfrm>
            <a:off x="609600" y="1416050"/>
            <a:ext cx="11176000" cy="5060950"/>
          </a:xfrm>
        </p:spPr>
        <p:txBody>
          <a:bodyPr>
            <a:normAutofit/>
          </a:bodyPr>
          <a:lstStyle/>
          <a:p>
            <a:r>
              <a:rPr lang="en-US" dirty="0"/>
              <a:t>Overall, home visiting was highly valued among parent participants</a:t>
            </a:r>
          </a:p>
          <a:p>
            <a:pPr lvl="1"/>
            <a:r>
              <a:rPr lang="en-US" dirty="0">
                <a:solidFill>
                  <a:schemeClr val="bg1"/>
                </a:solidFill>
              </a:rPr>
              <a:t>57% of parents strongly agreed and 43% agreed (totaling 100%) that home visits helped to increase their understanding of their child's development; 76% strongly agreed and 24% agreed (totaling 100%) that they are satisfied with the program; 89% strongly agreed and 11% agreed (totaling 100%) that they would recommend the program to a friend; 61% strongly agreed and 37% agreed (totaling 98%) that they felt motivated to try new parenting strategies; 33% strongly agreed and 57% agreed (totaling 90%) that they feel better able to handle stress; and 26% strongly agreed and 33% agreed (totaling 59%) that the home visiting program helped them to connect with other families.</a:t>
            </a:r>
          </a:p>
          <a:p>
            <a:pPr lvl="1"/>
            <a:r>
              <a:rPr lang="en-US" dirty="0">
                <a:solidFill>
                  <a:schemeClr val="bg1"/>
                </a:solidFill>
              </a:rPr>
              <a:t>83% of parents strongly agreed and 17% agreed (totaling 100%) that their home visitor has their family's best interests in mind; 72% strongly agreed and 28% agreed (totaling 100%) that their home visitor helps them find useful resources; 78% strongly agreed and 20% agreed (totaling 98%) that their home visitor encourages them to read books to their child; 70% strongly agreed and 28% agreed (totaling 98%) that their home visitor helps them work toward their goals; and 74% strongly agreed and 22% agreed (totaling 96%) that their home visitor shares screening results in a way that makes sense.</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graphicFrame>
        <p:nvGraphicFramePr>
          <p:cNvPr id="11" name="Chart 10" descr="57% of parents strongly agreed and 43% agreed (totaling 100%) that home visits helped to increase their understanding of their child's development; 76% strongly agreed and 24% agreed (totaling 100%) that they are satisfied with the program; 89% strongly agreed and 11% agreed (totaling 100%) that they would recommend the program to a friend; 61% strongly agreed and 37% agreed (totaling 98%) that they felt motivated to try new parenting strategies; 33% strongly agreed and 57% agreed (totaling 90%) that they feel better able to handle stress; and 26% strongly agreed and 33% agreed (totaling 59%) that the home visiting program helped them to connect with other families.">
            <a:extLst>
              <a:ext uri="{FF2B5EF4-FFF2-40B4-BE49-F238E27FC236}">
                <a16:creationId xmlns:a16="http://schemas.microsoft.com/office/drawing/2014/main" id="{7807EBA8-FB59-429C-9AEA-3DFC904264D5}"/>
              </a:ext>
            </a:extLst>
          </p:cNvPr>
          <p:cNvGraphicFramePr/>
          <p:nvPr>
            <p:extLst>
              <p:ext uri="{D42A27DB-BD31-4B8C-83A1-F6EECF244321}">
                <p14:modId xmlns:p14="http://schemas.microsoft.com/office/powerpoint/2010/main" val="1370443186"/>
              </p:ext>
            </p:extLst>
          </p:nvPr>
        </p:nvGraphicFramePr>
        <p:xfrm>
          <a:off x="761353" y="1920240"/>
          <a:ext cx="10401017" cy="23179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descr="83% of parents strongly agreed and 17% agreed (totaling 100%) that their home visitor has their family's best interests in mind; 72% strongly agreed and 28% agreed (totaling 100%) that their home visitor helps them find useful resources; 78% strongly agreed and 20% agreed (totaling 98%) that their home visitor encourages them to read books to their child; 70% strongly agreed and 28% agreed (totaling 98%) that their home visitor helps them work toward their goals; and 74% strongly agreed and 22% agreed (totaling 96%) that their home visitor shares screening results in a way that makes sense.">
            <a:extLst>
              <a:ext uri="{FF2B5EF4-FFF2-40B4-BE49-F238E27FC236}">
                <a16:creationId xmlns:a16="http://schemas.microsoft.com/office/drawing/2014/main" id="{2F08A01D-AC55-4436-B9EE-102FA39036A0}"/>
              </a:ext>
            </a:extLst>
          </p:cNvPr>
          <p:cNvGraphicFramePr/>
          <p:nvPr>
            <p:extLst>
              <p:ext uri="{D42A27DB-BD31-4B8C-83A1-F6EECF244321}">
                <p14:modId xmlns:p14="http://schemas.microsoft.com/office/powerpoint/2010/main" val="2162545119"/>
              </p:ext>
            </p:extLst>
          </p:nvPr>
        </p:nvGraphicFramePr>
        <p:xfrm>
          <a:off x="371060" y="4405076"/>
          <a:ext cx="10681253" cy="21132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14933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dirty="0"/>
              <a:t>Impact of Home Visiting Program</a:t>
            </a:r>
          </a:p>
        </p:txBody>
      </p:sp>
      <p:sp>
        <p:nvSpPr>
          <p:cNvPr id="3" name="Content Placeholder 2">
            <a:extLst>
              <a:ext uri="{FF2B5EF4-FFF2-40B4-BE49-F238E27FC236}">
                <a16:creationId xmlns:a16="http://schemas.microsoft.com/office/drawing/2014/main" id="{34A56574-64F9-9D46-98F9-2D573C14F63E}"/>
              </a:ext>
            </a:extLst>
          </p:cNvPr>
          <p:cNvSpPr>
            <a:spLocks noGrp="1"/>
          </p:cNvSpPr>
          <p:nvPr>
            <p:ph idx="1"/>
          </p:nvPr>
        </p:nvSpPr>
        <p:spPr>
          <a:xfrm>
            <a:off x="609600" y="1416050"/>
            <a:ext cx="11176000" cy="5060950"/>
          </a:xfrm>
        </p:spPr>
        <p:txBody>
          <a:bodyPr anchor="ctr">
            <a:normAutofit/>
          </a:bodyPr>
          <a:lstStyle/>
          <a:p>
            <a:pPr marL="0" indent="0" algn="ctr">
              <a:buNone/>
            </a:pPr>
            <a:r>
              <a:rPr lang="en-US" sz="2400" i="1" dirty="0"/>
              <a:t>“</a:t>
            </a:r>
            <a:r>
              <a:rPr lang="es-ES" sz="2400" i="1" dirty="0"/>
              <a:t>Este programa a sido de gran utilidad tanto para mi como para mi hija. </a:t>
            </a:r>
            <a:br>
              <a:rPr lang="es-ES" sz="2400" i="1" dirty="0"/>
            </a:br>
            <a:r>
              <a:rPr lang="es-ES" sz="2400" i="1" dirty="0"/>
              <a:t>Para mi fue muy satisfactorio que me pudieron ayudar con inquietudes que yo tenia sobre el habla de mi hija y el </a:t>
            </a:r>
            <a:r>
              <a:rPr lang="es-ES" sz="2400" i="1" dirty="0" err="1"/>
              <a:t>desarrolo</a:t>
            </a:r>
            <a:r>
              <a:rPr lang="es-ES" sz="2400" i="1" dirty="0"/>
              <a:t>.  Para mi hija fue una </a:t>
            </a:r>
            <a:r>
              <a:rPr lang="es-ES" sz="2400" i="1" dirty="0" err="1"/>
              <a:t>alegria</a:t>
            </a:r>
            <a:r>
              <a:rPr lang="es-ES" sz="2400" i="1" dirty="0"/>
              <a:t> de que la educadora le brindo el material necesario para su aprendizaje.”</a:t>
            </a:r>
          </a:p>
          <a:p>
            <a:pPr marL="0" indent="0" algn="ctr">
              <a:buNone/>
            </a:pPr>
            <a:endParaRPr lang="en-US" sz="2400" dirty="0"/>
          </a:p>
          <a:p>
            <a:pPr marL="0" indent="0" algn="ctr">
              <a:lnSpc>
                <a:spcPct val="100000"/>
              </a:lnSpc>
              <a:buNone/>
            </a:pPr>
            <a:r>
              <a:rPr lang="en-US" sz="2400" dirty="0"/>
              <a:t>This program has been very useful for both me and my daughter. For me it was very satisfactory that they were able to </a:t>
            </a:r>
            <a:r>
              <a:rPr lang="en-US" sz="3200" dirty="0">
                <a:solidFill>
                  <a:schemeClr val="accent5">
                    <a:lumMod val="75000"/>
                  </a:schemeClr>
                </a:solidFill>
              </a:rPr>
              <a:t>help me with concerns</a:t>
            </a:r>
            <a:r>
              <a:rPr lang="en-US" sz="2400" dirty="0"/>
              <a:t> that I had about my daughter's speech and development. </a:t>
            </a:r>
          </a:p>
          <a:p>
            <a:pPr marL="0" indent="0" algn="ctr">
              <a:lnSpc>
                <a:spcPct val="100000"/>
              </a:lnSpc>
              <a:buNone/>
            </a:pPr>
            <a:br>
              <a:rPr lang="en-US" sz="2400" dirty="0"/>
            </a:br>
            <a:r>
              <a:rPr lang="en-US" sz="2400" dirty="0"/>
              <a:t>For my daughter</a:t>
            </a:r>
            <a:r>
              <a:rPr lang="en-US" sz="3200" dirty="0">
                <a:solidFill>
                  <a:schemeClr val="accent5">
                    <a:lumMod val="75000"/>
                  </a:schemeClr>
                </a:solidFill>
              </a:rPr>
              <a:t>, it was a joy </a:t>
            </a:r>
            <a:r>
              <a:rPr lang="en-US" sz="2400" dirty="0"/>
              <a:t>that the educator provided her with the necessary material for her learning.</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spTree>
    <p:extLst>
      <p:ext uri="{BB962C8B-B14F-4D97-AF65-F5344CB8AC3E}">
        <p14:creationId xmlns:p14="http://schemas.microsoft.com/office/powerpoint/2010/main" val="950815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dirty="0"/>
              <a:t>Group Connections: Playgroups</a:t>
            </a:r>
          </a:p>
        </p:txBody>
      </p:sp>
      <p:sp>
        <p:nvSpPr>
          <p:cNvPr id="3" name="Content Placeholder 2"/>
          <p:cNvSpPr>
            <a:spLocks noGrp="1"/>
          </p:cNvSpPr>
          <p:nvPr>
            <p:ph idx="1"/>
          </p:nvPr>
        </p:nvSpPr>
        <p:spPr>
          <a:xfrm>
            <a:off x="609600" y="1416050"/>
            <a:ext cx="11176000" cy="5060950"/>
          </a:xfrm>
        </p:spPr>
        <p:txBody>
          <a:bodyPr>
            <a:normAutofit/>
          </a:bodyPr>
          <a:lstStyle/>
          <a:p>
            <a:r>
              <a:rPr lang="en-US" dirty="0"/>
              <a:t>Parent-Child Play Groups</a:t>
            </a:r>
          </a:p>
          <a:p>
            <a:pPr lvl="1"/>
            <a:r>
              <a:rPr lang="en-US" dirty="0"/>
              <a:t>Early learning, social development, school readiness, parent tools</a:t>
            </a:r>
          </a:p>
          <a:p>
            <a:pPr lvl="1"/>
            <a:r>
              <a:rPr lang="en-US" dirty="0"/>
              <a:t>39 sessions (52 adults and 66 children)</a:t>
            </a:r>
          </a:p>
          <a:p>
            <a:pPr lvl="1"/>
            <a:r>
              <a:rPr lang="en-US" dirty="0"/>
              <a:t>Two-thirds Hispanic/Latino</a:t>
            </a:r>
            <a:endParaRPr lang="en-US" dirty="0">
              <a:solidFill>
                <a:schemeClr val="bg1"/>
              </a:solidFill>
            </a:endParaRPr>
          </a:p>
          <a:p>
            <a:pPr marL="0" indent="0">
              <a:buNone/>
            </a:pPr>
            <a:r>
              <a:rPr lang="en-US" dirty="0">
                <a:solidFill>
                  <a:schemeClr val="bg1"/>
                </a:solidFill>
              </a:rPr>
              <a:t>Parent Outcomes after Attending Playgroups</a:t>
            </a:r>
          </a:p>
          <a:p>
            <a:pPr lvl="1"/>
            <a:r>
              <a:rPr lang="en-US" dirty="0">
                <a:solidFill>
                  <a:schemeClr val="bg1"/>
                </a:solidFill>
              </a:rPr>
              <a:t>76% strongly agreed and 21% agreed (totaling 97%) that they would recommend this Playgroup to a friend; 69% strongly agreed and 28% agreed (totaling 97%) that they learned about other School Readiness activities; 59% strongly agreed and 38% agreed (totaling 97%) that their personal knowledge was respected; 62% strongly agreed and 34% agreed (totaling 96%) that they feel more confident about parenting; 66% strongly agreed and 31% agreed (totaling 97%) that they learned new information about parenting and child development; 48% strongly agreed and 45% agreed (totaling 93%) were comfortable asking questions; 34% strongly agreed and 24% agreed (totaling 58%) that they feel more connected to other parents; 21% strongly agreed and 14% agreed (totaling 35%) that they met someone they plan to stay in touch with. </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graphicFrame>
        <p:nvGraphicFramePr>
          <p:cNvPr id="10" name="Chart 9" descr="76% strongly agreed and 21% agreed (totaling 97%) that they would recommend this Playgroup to a friend; 69% strongly agreed and 28% agreed (totaling 97%) that they learned about other School Readiness activities; 59% strongly agreed and 38% agreed (totaling 97%) that their personal knowledge was respected; 62% strongly agreed and 34% agreed (totaling 96%) that they feel more confident about parenting; 66% strongly agreed and 31% agreed (totaling 97%) that they learned new information about parenting and child development; 48% strongly agreed and 45% agreed (totaling 93%) were comfortable asking questions; 34% strongly agreed and 24% agreed (totaling 58%) that they feel more connected to other parents; 21% strongly agreed and 14% agreed (totaling 35%) that they met someone they plan to stay in touch with. ">
            <a:extLst>
              <a:ext uri="{FF2B5EF4-FFF2-40B4-BE49-F238E27FC236}">
                <a16:creationId xmlns:a16="http://schemas.microsoft.com/office/drawing/2014/main" id="{CB0A97CF-095C-41A3-8CC5-DAC2DDDA5A27}"/>
              </a:ext>
            </a:extLst>
          </p:cNvPr>
          <p:cNvGraphicFramePr/>
          <p:nvPr>
            <p:extLst>
              <p:ext uri="{D42A27DB-BD31-4B8C-83A1-F6EECF244321}">
                <p14:modId xmlns:p14="http://schemas.microsoft.com/office/powerpoint/2010/main" val="3066466309"/>
              </p:ext>
            </p:extLst>
          </p:nvPr>
        </p:nvGraphicFramePr>
        <p:xfrm>
          <a:off x="609600" y="2939143"/>
          <a:ext cx="10972800" cy="37136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0495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dirty="0"/>
              <a:t>Impact of Playgroups</a:t>
            </a:r>
          </a:p>
        </p:txBody>
      </p:sp>
      <p:sp>
        <p:nvSpPr>
          <p:cNvPr id="3" name="Content Placeholder 2"/>
          <p:cNvSpPr>
            <a:spLocks noGrp="1"/>
          </p:cNvSpPr>
          <p:nvPr>
            <p:ph idx="1"/>
          </p:nvPr>
        </p:nvSpPr>
        <p:spPr>
          <a:xfrm>
            <a:off x="609600" y="1416050"/>
            <a:ext cx="11176000" cy="5060950"/>
          </a:xfrm>
        </p:spPr>
        <p:txBody>
          <a:bodyPr anchor="ctr">
            <a:normAutofit/>
          </a:bodyPr>
          <a:lstStyle/>
          <a:p>
            <a:pPr marL="0" indent="0" algn="ctr">
              <a:lnSpc>
                <a:spcPct val="100000"/>
              </a:lnSpc>
              <a:buNone/>
            </a:pPr>
            <a:r>
              <a:rPr lang="en-US" sz="2400" dirty="0"/>
              <a:t>“Playgroups have helped show me that it </a:t>
            </a:r>
            <a:br>
              <a:rPr lang="en-US" sz="2400" dirty="0"/>
            </a:br>
            <a:r>
              <a:rPr lang="en-US" sz="3200" dirty="0">
                <a:solidFill>
                  <a:schemeClr val="accent5">
                    <a:lumMod val="75000"/>
                  </a:schemeClr>
                </a:solidFill>
              </a:rPr>
              <a:t>is okay for the kids to get messy</a:t>
            </a:r>
            <a:r>
              <a:rPr lang="en-US" sz="2400" dirty="0"/>
              <a:t> </a:t>
            </a:r>
            <a:br>
              <a:rPr lang="en-US" sz="2400" dirty="0"/>
            </a:br>
            <a:r>
              <a:rPr lang="en-US" sz="2400" dirty="0"/>
              <a:t>when doing creative activities;  they are learning and think this is so much fun! </a:t>
            </a:r>
          </a:p>
          <a:p>
            <a:pPr marL="0" indent="0" algn="ctr">
              <a:lnSpc>
                <a:spcPct val="100000"/>
              </a:lnSpc>
              <a:buNone/>
            </a:pPr>
            <a:br>
              <a:rPr lang="en-US" sz="2400" dirty="0"/>
            </a:br>
            <a:r>
              <a:rPr lang="en-US" sz="2400" dirty="0"/>
              <a:t>The kids like interacting with other kids and </a:t>
            </a:r>
            <a:br>
              <a:rPr lang="en-US" sz="2400" dirty="0"/>
            </a:br>
            <a:r>
              <a:rPr lang="en-US" sz="2400" dirty="0"/>
              <a:t>listening to the home visitors read stories,</a:t>
            </a:r>
            <a:br>
              <a:rPr lang="en-US" sz="2400" dirty="0"/>
            </a:br>
            <a:r>
              <a:rPr lang="en-US" sz="2400" dirty="0"/>
              <a:t> and </a:t>
            </a:r>
            <a:r>
              <a:rPr lang="en-US" sz="3200" dirty="0">
                <a:solidFill>
                  <a:schemeClr val="accent5">
                    <a:lumMod val="75000"/>
                  </a:schemeClr>
                </a:solidFill>
              </a:rPr>
              <a:t>loved seeing them </a:t>
            </a:r>
            <a:r>
              <a:rPr lang="en-US" sz="2400" dirty="0"/>
              <a:t>when they would drop off their activity.”</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spTree>
    <p:extLst>
      <p:ext uri="{BB962C8B-B14F-4D97-AF65-F5344CB8AC3E}">
        <p14:creationId xmlns:p14="http://schemas.microsoft.com/office/powerpoint/2010/main" val="4007968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dirty="0"/>
              <a:t>Help Me Grow Tehama</a:t>
            </a:r>
          </a:p>
        </p:txBody>
      </p:sp>
      <p:sp>
        <p:nvSpPr>
          <p:cNvPr id="3" name="Content Placeholder 2"/>
          <p:cNvSpPr>
            <a:spLocks noGrp="1"/>
          </p:cNvSpPr>
          <p:nvPr>
            <p:ph idx="1"/>
          </p:nvPr>
        </p:nvSpPr>
        <p:spPr>
          <a:xfrm>
            <a:off x="609600" y="1416050"/>
            <a:ext cx="6910137" cy="5060950"/>
          </a:xfrm>
        </p:spPr>
        <p:txBody>
          <a:bodyPr>
            <a:normAutofit/>
          </a:bodyPr>
          <a:lstStyle/>
          <a:p>
            <a:r>
              <a:rPr lang="en-US" dirty="0"/>
              <a:t>Help Me Grow Tehama </a:t>
            </a:r>
          </a:p>
          <a:p>
            <a:pPr lvl="1"/>
            <a:r>
              <a:rPr lang="en-US" dirty="0"/>
              <a:t>Launched online system</a:t>
            </a:r>
          </a:p>
          <a:p>
            <a:pPr lvl="1"/>
            <a:r>
              <a:rPr lang="en-US" dirty="0"/>
              <a:t>Increased outreach to families, companion services, </a:t>
            </a:r>
            <a:br>
              <a:rPr lang="en-US" dirty="0"/>
            </a:br>
            <a:r>
              <a:rPr lang="en-US" dirty="0"/>
              <a:t>and medical clinics</a:t>
            </a:r>
          </a:p>
          <a:p>
            <a:pPr lvl="1"/>
            <a:r>
              <a:rPr lang="en-US" dirty="0"/>
              <a:t>Embedded into ACEs and P2P focus</a:t>
            </a:r>
            <a:br>
              <a:rPr lang="en-US" dirty="0"/>
            </a:br>
            <a:endParaRPr lang="en-US" dirty="0"/>
          </a:p>
          <a:p>
            <a:r>
              <a:rPr lang="en-US" dirty="0"/>
              <a:t>Virtual Resource Visits</a:t>
            </a:r>
          </a:p>
          <a:p>
            <a:pPr lvl="1"/>
            <a:r>
              <a:rPr lang="en-US" dirty="0"/>
              <a:t>65 caregivers and 82 children </a:t>
            </a:r>
            <a:br>
              <a:rPr lang="en-US" dirty="0"/>
            </a:br>
            <a:r>
              <a:rPr lang="en-US" dirty="0"/>
              <a:t>(31 under 3, 51 between 3 and 5)</a:t>
            </a:r>
          </a:p>
          <a:p>
            <a:pPr lvl="1"/>
            <a:r>
              <a:rPr lang="en-US" dirty="0"/>
              <a:t>63% Hispanic/Latino, more than 1/3 primarily spoke Spanish in the home</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pic>
        <p:nvPicPr>
          <p:cNvPr id="14" name="Picture 13" descr="Website access to Help Me Grow Tehema">
            <a:extLst>
              <a:ext uri="{FF2B5EF4-FFF2-40B4-BE49-F238E27FC236}">
                <a16:creationId xmlns:a16="http://schemas.microsoft.com/office/drawing/2014/main" id="{E5B3DA65-2B01-491A-9FC9-1D5FA6F8C029}"/>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7830342" y="1495327"/>
            <a:ext cx="4122057" cy="3000028"/>
          </a:xfrm>
          <a:prstGeom prst="rect">
            <a:avLst/>
          </a:prstGeom>
          <a:ln>
            <a:noFill/>
          </a:ln>
          <a:effectLst>
            <a:softEdge rad="254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59897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a:t>Communications and Engagement</a:t>
            </a:r>
          </a:p>
        </p:txBody>
      </p:sp>
      <p:sp>
        <p:nvSpPr>
          <p:cNvPr id="3" name="Content Placeholder 2"/>
          <p:cNvSpPr>
            <a:spLocks noGrp="1"/>
          </p:cNvSpPr>
          <p:nvPr>
            <p:ph idx="1"/>
          </p:nvPr>
        </p:nvSpPr>
        <p:spPr>
          <a:xfrm>
            <a:off x="609600" y="1416050"/>
            <a:ext cx="11176000" cy="5060950"/>
          </a:xfrm>
        </p:spPr>
        <p:txBody>
          <a:bodyPr>
            <a:normAutofit/>
          </a:bodyPr>
          <a:lstStyle/>
          <a:p>
            <a:r>
              <a:rPr lang="en-US" dirty="0"/>
              <a:t>Email Campaigns (Stories)</a:t>
            </a:r>
          </a:p>
          <a:p>
            <a:pPr lvl="1"/>
            <a:r>
              <a:rPr lang="en-US" dirty="0"/>
              <a:t>4 story-based newsletters to increase community engagement in 0-5</a:t>
            </a:r>
          </a:p>
          <a:p>
            <a:pPr lvl="1"/>
            <a:r>
              <a:rPr lang="en-US" dirty="0"/>
              <a:t>Average of 268 deliveries per story</a:t>
            </a:r>
          </a:p>
          <a:p>
            <a:pPr lvl="1"/>
            <a:r>
              <a:rPr lang="en-US" dirty="0"/>
              <a:t>Open rates exceeded communication industry benchmark (25%) and increased throughout the FY</a:t>
            </a:r>
          </a:p>
          <a:p>
            <a:pPr lvl="2"/>
            <a:r>
              <a:rPr lang="en-US" sz="1800" dirty="0"/>
              <a:t>Click rates were consistent with or exceeded industry averages (2.6%)</a:t>
            </a:r>
          </a:p>
          <a:p>
            <a:pPr lvl="2"/>
            <a:r>
              <a:rPr lang="en-US" sz="1800" dirty="0"/>
              <a:t>Book Club Sign up form had the highest click rate (6.2%) </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pic>
        <p:nvPicPr>
          <p:cNvPr id="10" name="Picture 9" descr="Go online to register for Book Club with First 5 Tehama">
            <a:extLst>
              <a:ext uri="{FF2B5EF4-FFF2-40B4-BE49-F238E27FC236}">
                <a16:creationId xmlns:a16="http://schemas.microsoft.com/office/drawing/2014/main" id="{7B36A7AE-57EE-463E-BB83-6022011E1B6E}"/>
              </a:ext>
            </a:extLst>
          </p:cNvPr>
          <p:cNvPicPr/>
          <p:nvPr/>
        </p:nvPicPr>
        <p:blipFill>
          <a:blip r:embed="rId4" cstate="screen">
            <a:extLst>
              <a:ext uri="{28A0092B-C50C-407E-A947-70E740481C1C}">
                <a14:useLocalDpi xmlns:a14="http://schemas.microsoft.com/office/drawing/2010/main"/>
              </a:ext>
            </a:extLst>
          </a:blip>
          <a:stretch>
            <a:fillRect/>
          </a:stretch>
        </p:blipFill>
        <p:spPr>
          <a:xfrm>
            <a:off x="2565400" y="3619500"/>
            <a:ext cx="6477000" cy="2603500"/>
          </a:xfrm>
          <a:prstGeom prst="rect">
            <a:avLst/>
          </a:prstGeom>
          <a:effectLst>
            <a:outerShdw blurRad="50800" dist="25400" dir="2700000" algn="tl" rotWithShape="0">
              <a:prstClr val="black">
                <a:alpha val="31000"/>
              </a:prstClr>
            </a:outerShdw>
          </a:effectLst>
        </p:spPr>
      </p:pic>
      <p:pic>
        <p:nvPicPr>
          <p:cNvPr id="4" name="Graphic 3" descr="Cursor with solid fill">
            <a:extLst>
              <a:ext uri="{FF2B5EF4-FFF2-40B4-BE49-F238E27FC236}">
                <a16:creationId xmlns:a16="http://schemas.microsoft.com/office/drawing/2014/main" id="{D226841F-55EE-48EB-ADAA-DBDA3BFEAC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6173588">
            <a:off x="1656859" y="5806944"/>
            <a:ext cx="914400" cy="914400"/>
          </a:xfrm>
          <a:prstGeom prst="rect">
            <a:avLst/>
          </a:prstGeom>
        </p:spPr>
      </p:pic>
    </p:spTree>
    <p:extLst>
      <p:ext uri="{BB962C8B-B14F-4D97-AF65-F5344CB8AC3E}">
        <p14:creationId xmlns:p14="http://schemas.microsoft.com/office/powerpoint/2010/main" val="1986989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dirty="0"/>
              <a:t>Social Media</a:t>
            </a:r>
          </a:p>
        </p:txBody>
      </p:sp>
      <p:sp>
        <p:nvSpPr>
          <p:cNvPr id="3" name="Content Placeholder 2"/>
          <p:cNvSpPr>
            <a:spLocks noGrp="1"/>
          </p:cNvSpPr>
          <p:nvPr>
            <p:ph idx="1"/>
          </p:nvPr>
        </p:nvSpPr>
        <p:spPr>
          <a:xfrm>
            <a:off x="609600" y="1416050"/>
            <a:ext cx="11176000" cy="5060950"/>
          </a:xfrm>
        </p:spPr>
        <p:txBody>
          <a:bodyPr>
            <a:normAutofit/>
          </a:bodyPr>
          <a:lstStyle/>
          <a:p>
            <a:r>
              <a:rPr lang="en-US" dirty="0"/>
              <a:t>Facebook (average monthly reach: 743 users)</a:t>
            </a:r>
          </a:p>
          <a:p>
            <a:r>
              <a:rPr lang="en-US" dirty="0"/>
              <a:t>Instagram launched (200+ followers in under 6 months)</a:t>
            </a:r>
          </a:p>
          <a:p>
            <a:r>
              <a:rPr lang="en-US" dirty="0"/>
              <a:t>Innovative reach:</a:t>
            </a:r>
          </a:p>
          <a:p>
            <a:pPr lvl="1"/>
            <a:r>
              <a:rPr lang="en-US" dirty="0"/>
              <a:t>NorCal Champions for Kids Podcast</a:t>
            </a:r>
          </a:p>
          <a:p>
            <a:pPr lvl="1"/>
            <a:r>
              <a:rPr lang="en-US" dirty="0"/>
              <a:t>Family Table Talks YouTube Series</a:t>
            </a:r>
          </a:p>
          <a:p>
            <a:pPr lvl="1"/>
            <a:r>
              <a:rPr lang="en-US" dirty="0"/>
              <a:t>Pinterest Boards</a:t>
            </a:r>
          </a:p>
          <a:p>
            <a:pPr lvl="1"/>
            <a:r>
              <a:rPr lang="en-US" dirty="0"/>
              <a:t>Online read-</a:t>
            </a:r>
            <a:r>
              <a:rPr lang="en-US" dirty="0" err="1"/>
              <a:t>alongs</a:t>
            </a:r>
            <a:endParaRPr lang="en-US" dirty="0"/>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pic>
        <p:nvPicPr>
          <p:cNvPr id="14" name="Picture 13" descr="Family Table Talk logo">
            <a:extLst>
              <a:ext uri="{FF2B5EF4-FFF2-40B4-BE49-F238E27FC236}">
                <a16:creationId xmlns:a16="http://schemas.microsoft.com/office/drawing/2014/main" id="{490E5ACB-5496-4940-8DF1-04D77CABF002}"/>
              </a:ext>
            </a:extLst>
          </p:cNvPr>
          <p:cNvPicPr/>
          <p:nvPr/>
        </p:nvPicPr>
        <p:blipFill rotWithShape="1">
          <a:blip r:embed="rId4" cstate="screen">
            <a:extLst>
              <a:ext uri="{28A0092B-C50C-407E-A947-70E740481C1C}">
                <a14:useLocalDpi xmlns:a14="http://schemas.microsoft.com/office/drawing/2010/main"/>
              </a:ext>
            </a:extLst>
          </a:blip>
          <a:srcRect t="-12"/>
          <a:stretch/>
        </p:blipFill>
        <p:spPr bwMode="auto">
          <a:xfrm>
            <a:off x="4949373" y="4165528"/>
            <a:ext cx="2126309" cy="2255866"/>
          </a:xfrm>
          <a:prstGeom prst="rect">
            <a:avLst/>
          </a:prstGeom>
          <a:ln>
            <a:noFill/>
          </a:ln>
          <a:effectLst>
            <a:softEdge rad="25400"/>
          </a:effectLst>
          <a:extLst>
            <a:ext uri="{53640926-AAD7-44D8-BBD7-CCE9431645EC}">
              <a14:shadowObscured xmlns:a14="http://schemas.microsoft.com/office/drawing/2010/main"/>
            </a:ext>
          </a:extLst>
        </p:spPr>
      </p:pic>
      <p:pic>
        <p:nvPicPr>
          <p:cNvPr id="12" name="Picture 11" descr="Champions for NorCal Kids logo">
            <a:extLst>
              <a:ext uri="{FF2B5EF4-FFF2-40B4-BE49-F238E27FC236}">
                <a16:creationId xmlns:a16="http://schemas.microsoft.com/office/drawing/2014/main" id="{9363F2DF-EF1D-4AAE-B387-7078D2AA26E2}"/>
              </a:ext>
            </a:extLst>
          </p:cNvPr>
          <p:cNvPicPr/>
          <p:nvPr/>
        </p:nvPicPr>
        <p:blipFill rotWithShape="1">
          <a:blip r:embed="rId5" cstate="screen">
            <a:extLst>
              <a:ext uri="{28A0092B-C50C-407E-A947-70E740481C1C}">
                <a14:useLocalDpi xmlns:a14="http://schemas.microsoft.com/office/drawing/2010/main"/>
              </a:ext>
            </a:extLst>
          </a:blip>
          <a:srcRect l="1842" t="1831" r="1757" b="3009"/>
          <a:stretch/>
        </p:blipFill>
        <p:spPr bwMode="auto">
          <a:xfrm>
            <a:off x="7242628" y="4136570"/>
            <a:ext cx="2126309" cy="2255867"/>
          </a:xfrm>
          <a:prstGeom prst="rect">
            <a:avLst/>
          </a:prstGeom>
          <a:ln>
            <a:noFill/>
          </a:ln>
          <a:effectLst>
            <a:softEdge rad="25400"/>
          </a:effectLst>
          <a:extLst>
            <a:ext uri="{53640926-AAD7-44D8-BBD7-CCE9431645EC}">
              <a14:shadowObscured xmlns:a14="http://schemas.microsoft.com/office/drawing/2010/main"/>
            </a:ext>
          </a:extLst>
        </p:spPr>
      </p:pic>
      <p:pic>
        <p:nvPicPr>
          <p:cNvPr id="11" name="Picture 10" descr="Image of Instagram profile">
            <a:extLst>
              <a:ext uri="{FF2B5EF4-FFF2-40B4-BE49-F238E27FC236}">
                <a16:creationId xmlns:a16="http://schemas.microsoft.com/office/drawing/2014/main" id="{70E04331-5471-414E-B0F4-0288E882356A}"/>
              </a:ext>
            </a:extLst>
          </p:cNvPr>
          <p:cNvPicPr/>
          <p:nvPr/>
        </p:nvPicPr>
        <p:blipFill>
          <a:blip r:embed="rId6">
            <a:extLst>
              <a:ext uri="{28A0092B-C50C-407E-A947-70E740481C1C}">
                <a14:useLocalDpi xmlns:a14="http://schemas.microsoft.com/office/drawing/2010/main"/>
              </a:ext>
            </a:extLst>
          </a:blip>
          <a:stretch>
            <a:fillRect/>
          </a:stretch>
        </p:blipFill>
        <p:spPr>
          <a:xfrm>
            <a:off x="9535737" y="1569709"/>
            <a:ext cx="2416662" cy="4948658"/>
          </a:xfrm>
          <a:prstGeom prst="rect">
            <a:avLst/>
          </a:prstGeom>
        </p:spPr>
      </p:pic>
    </p:spTree>
    <p:extLst>
      <p:ext uri="{BB962C8B-B14F-4D97-AF65-F5344CB8AC3E}">
        <p14:creationId xmlns:p14="http://schemas.microsoft.com/office/powerpoint/2010/main" val="2556447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dirty="0"/>
              <a:t>Early Intervention Partnership</a:t>
            </a:r>
          </a:p>
        </p:txBody>
      </p:sp>
      <p:sp>
        <p:nvSpPr>
          <p:cNvPr id="3" name="Content Placeholder 2"/>
          <p:cNvSpPr>
            <a:spLocks noGrp="1"/>
          </p:cNvSpPr>
          <p:nvPr>
            <p:ph idx="1"/>
          </p:nvPr>
        </p:nvSpPr>
        <p:spPr>
          <a:xfrm>
            <a:off x="609600" y="1416050"/>
            <a:ext cx="11176000" cy="5060950"/>
          </a:xfrm>
        </p:spPr>
        <p:txBody>
          <a:bodyPr>
            <a:normAutofit/>
          </a:bodyPr>
          <a:lstStyle/>
          <a:p>
            <a:r>
              <a:rPr lang="en-US" dirty="0"/>
              <a:t>Successful Reported Impact </a:t>
            </a:r>
          </a:p>
          <a:p>
            <a:pPr lvl="1"/>
            <a:r>
              <a:rPr lang="en-US" dirty="0"/>
              <a:t>Building better relationships</a:t>
            </a:r>
          </a:p>
          <a:p>
            <a:pPr lvl="1"/>
            <a:r>
              <a:rPr lang="en-US" dirty="0"/>
              <a:t>Increased awareness of other resources</a:t>
            </a:r>
          </a:p>
          <a:p>
            <a:pPr lvl="1"/>
            <a:r>
              <a:rPr lang="en-US" dirty="0"/>
              <a:t>Improving ability to serve families</a:t>
            </a:r>
          </a:p>
          <a:p>
            <a:pPr lvl="1"/>
            <a:r>
              <a:rPr lang="en-US" dirty="0"/>
              <a:t>Increased knowledge to implement effectively </a:t>
            </a:r>
            <a:br>
              <a:rPr lang="en-US" dirty="0"/>
            </a:br>
            <a:r>
              <a:rPr lang="en-US" dirty="0"/>
              <a:t>(e.g., resiliency, protective factors, ACEs)</a:t>
            </a:r>
          </a:p>
          <a:p>
            <a:pPr lvl="1"/>
            <a:r>
              <a:rPr lang="en-US" dirty="0"/>
              <a:t>Information is shared within the organization,</a:t>
            </a:r>
            <a:br>
              <a:rPr lang="en-US" dirty="0"/>
            </a:br>
            <a:r>
              <a:rPr lang="en-US" dirty="0"/>
              <a:t>with families, and with external stakeholders/officials</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pic>
        <p:nvPicPr>
          <p:cNvPr id="10" name="Picture 9" descr="Early Intervention Partnership (EIP) is intended to impact cohesiveness, collaboration, coordination, efficiency, and connection.">
            <a:extLst>
              <a:ext uri="{FF2B5EF4-FFF2-40B4-BE49-F238E27FC236}">
                <a16:creationId xmlns:a16="http://schemas.microsoft.com/office/drawing/2014/main" id="{BDB9DF37-390D-4B83-ADCC-9A2438F15152}"/>
              </a:ext>
            </a:extLst>
          </p:cNvPr>
          <p:cNvPicPr/>
          <p:nvPr/>
        </p:nvPicPr>
        <p:blipFill rotWithShape="1">
          <a:blip r:embed="rId5" cstate="screen">
            <a:extLst>
              <a:ext uri="{28A0092B-C50C-407E-A947-70E740481C1C}">
                <a14:useLocalDpi xmlns:a14="http://schemas.microsoft.com/office/drawing/2010/main"/>
              </a:ext>
            </a:extLst>
          </a:blip>
          <a:srcRect l="6908" r="6961"/>
          <a:stretch/>
        </p:blipFill>
        <p:spPr bwMode="auto">
          <a:xfrm>
            <a:off x="6616701" y="1304566"/>
            <a:ext cx="5491750" cy="48252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2312875"/>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a:t>Impact of Early Intervention Partnership</a:t>
            </a:r>
          </a:p>
        </p:txBody>
      </p:sp>
      <p:sp>
        <p:nvSpPr>
          <p:cNvPr id="3" name="Content Placeholder 2"/>
          <p:cNvSpPr>
            <a:spLocks noGrp="1"/>
          </p:cNvSpPr>
          <p:nvPr>
            <p:ph idx="1"/>
          </p:nvPr>
        </p:nvSpPr>
        <p:spPr>
          <a:xfrm>
            <a:off x="609600" y="1416050"/>
            <a:ext cx="11176000" cy="5060950"/>
          </a:xfrm>
        </p:spPr>
        <p:txBody>
          <a:bodyPr>
            <a:normAutofit/>
          </a:bodyPr>
          <a:lstStyle/>
          <a:p>
            <a:pPr marL="0" indent="0" algn="ctr">
              <a:buNone/>
            </a:pPr>
            <a:r>
              <a:rPr lang="en-US" sz="2400" dirty="0"/>
              <a:t>“I believe </a:t>
            </a:r>
            <a:r>
              <a:rPr lang="en-US" sz="2400" dirty="0" err="1"/>
              <a:t>EIP</a:t>
            </a:r>
            <a:r>
              <a:rPr lang="en-US" sz="2400" dirty="0"/>
              <a:t> is essential.… keeping the family and the youth as a priority can make the difference between success [or] failure of a young person’s life” – </a:t>
            </a:r>
            <a:r>
              <a:rPr lang="en-US" sz="2400" dirty="0" err="1"/>
              <a:t>EIP</a:t>
            </a:r>
            <a:r>
              <a:rPr lang="en-US" sz="2400" dirty="0"/>
              <a:t> Member</a:t>
            </a:r>
          </a:p>
          <a:p>
            <a:pPr marL="0" indent="0" algn="ctr">
              <a:buNone/>
            </a:pPr>
            <a:r>
              <a:rPr lang="en-US" sz="2400" dirty="0"/>
              <a:t>“Partnering with </a:t>
            </a:r>
            <a:r>
              <a:rPr lang="en-US" sz="2400" dirty="0" err="1"/>
              <a:t>EIP</a:t>
            </a:r>
            <a:r>
              <a:rPr lang="en-US" sz="2400" dirty="0"/>
              <a:t> has provided much insight about resources available with our community. If ever I have a question, </a:t>
            </a:r>
            <a:r>
              <a:rPr lang="en-US" sz="2400" dirty="0" err="1"/>
              <a:t>EIP</a:t>
            </a:r>
            <a:r>
              <a:rPr lang="en-US" sz="2400" dirty="0"/>
              <a:t> tends to have a solution.” – </a:t>
            </a:r>
            <a:r>
              <a:rPr lang="en-US" sz="2400" dirty="0" err="1"/>
              <a:t>EIP</a:t>
            </a:r>
            <a:r>
              <a:rPr lang="en-US" sz="2400" dirty="0"/>
              <a:t> Member</a:t>
            </a:r>
            <a:endParaRPr lang="en-US" dirty="0"/>
          </a:p>
          <a:p>
            <a:pPr marL="0" indent="0">
              <a:buNone/>
            </a:pPr>
            <a:r>
              <a:rPr lang="en-US" dirty="0">
                <a:solidFill>
                  <a:schemeClr val="bg1"/>
                </a:solidFill>
              </a:rPr>
              <a:t>Impact Resource:</a:t>
            </a:r>
          </a:p>
          <a:p>
            <a:pPr marL="0" lvl="0" indent="0">
              <a:buNone/>
            </a:pPr>
            <a:r>
              <a:rPr lang="en-US" dirty="0">
                <a:solidFill>
                  <a:schemeClr val="bg1"/>
                </a:solidFill>
              </a:rPr>
              <a:t>Tehama County Environment Scan</a:t>
            </a:r>
          </a:p>
          <a:p>
            <a:pPr marL="742950" lvl="1" indent="-285750"/>
            <a:r>
              <a:rPr lang="en-US" dirty="0">
                <a:solidFill>
                  <a:schemeClr val="bg1"/>
                </a:solidFill>
              </a:rPr>
              <a:t>Compiled county need through surveys, data, and key informant interviews of 6 home visitors.</a:t>
            </a:r>
          </a:p>
          <a:p>
            <a:pPr marL="742950" lvl="1" indent="-285750"/>
            <a:r>
              <a:rPr lang="en-US" dirty="0">
                <a:solidFill>
                  <a:schemeClr val="bg1"/>
                </a:solidFill>
              </a:rPr>
              <a:t>“We are valuable because we are there to work with families… to be someone to depend on, to help them as much as we can.” </a:t>
            </a:r>
          </a:p>
          <a:p>
            <a:pPr marL="742950" lvl="1" indent="-285750"/>
            <a:r>
              <a:rPr lang="en-US" dirty="0">
                <a:solidFill>
                  <a:schemeClr val="bg1"/>
                </a:solidFill>
              </a:rPr>
              <a:t>“We are sometimes their only go-to people.” Tehama County Home Visitors</a:t>
            </a:r>
          </a:p>
        </p:txBody>
      </p:sp>
      <p:sp>
        <p:nvSpPr>
          <p:cNvPr id="10" name="TextBox 9">
            <a:extLst>
              <a:ext uri="{FF2B5EF4-FFF2-40B4-BE49-F238E27FC236}">
                <a16:creationId xmlns:a16="http://schemas.microsoft.com/office/drawing/2014/main" id="{270AB05E-D545-4AF4-8D2B-0333D3DC60EB}"/>
              </a:ext>
              <a:ext uri="{C183D7F6-B498-43B3-948B-1728B52AA6E4}">
                <adec:decorative xmlns:adec="http://schemas.microsoft.com/office/drawing/2017/decorative" val="0"/>
              </a:ext>
            </a:extLst>
          </p:cNvPr>
          <p:cNvSpPr txBox="1"/>
          <p:nvPr/>
        </p:nvSpPr>
        <p:spPr>
          <a:xfrm>
            <a:off x="609600" y="3288917"/>
            <a:ext cx="7523747" cy="2862322"/>
          </a:xfrm>
          <a:prstGeom prst="rect">
            <a:avLst/>
          </a:prstGeom>
          <a:noFill/>
        </p:spPr>
        <p:txBody>
          <a:bodyPr wrap="square">
            <a:spAutoFit/>
          </a:bodyPr>
          <a:lstStyle/>
          <a:p>
            <a:pPr marL="0" indent="0">
              <a:buNone/>
            </a:pPr>
            <a:r>
              <a:rPr lang="en-US" dirty="0"/>
              <a:t>Impact Resource:</a:t>
            </a:r>
          </a:p>
          <a:p>
            <a:pPr marL="0" lvl="0" indent="0">
              <a:buNone/>
            </a:pPr>
            <a:r>
              <a:rPr lang="en-US" dirty="0"/>
              <a:t>Tehama County Environment Scan</a:t>
            </a:r>
          </a:p>
          <a:p>
            <a:pPr marL="457200" lvl="1" indent="0">
              <a:buNone/>
            </a:pPr>
            <a:r>
              <a:rPr lang="en-US" dirty="0"/>
              <a:t>Compiled county need through surveys, data, and key informant </a:t>
            </a:r>
          </a:p>
          <a:p>
            <a:pPr marL="457200" lvl="1" indent="0">
              <a:buNone/>
            </a:pPr>
            <a:r>
              <a:rPr lang="en-US" dirty="0"/>
              <a:t>interviews of 6 home visitors.</a:t>
            </a:r>
          </a:p>
          <a:p>
            <a:pPr marL="457200" lvl="1" indent="0">
              <a:buNone/>
            </a:pPr>
            <a:br>
              <a:rPr lang="en-US" dirty="0"/>
            </a:br>
            <a:r>
              <a:rPr lang="en-US" dirty="0"/>
              <a:t>“We are valuable because we are there to work with families… </a:t>
            </a:r>
          </a:p>
          <a:p>
            <a:pPr marL="457200" lvl="1" indent="0">
              <a:buNone/>
            </a:pPr>
            <a:r>
              <a:rPr lang="en-US" dirty="0"/>
              <a:t>to be someone to depend on, to help them as much as we can.” </a:t>
            </a:r>
          </a:p>
          <a:p>
            <a:pPr marL="457200" lvl="1" indent="0">
              <a:buNone/>
            </a:pPr>
            <a:endParaRPr lang="en-US" dirty="0"/>
          </a:p>
          <a:p>
            <a:pPr marL="457200" lvl="1" indent="0">
              <a:buNone/>
            </a:pPr>
            <a:r>
              <a:rPr lang="en-US" dirty="0"/>
              <a:t>“We are sometimes their only go-to people.” Tehama County Home Visitors</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pic>
        <p:nvPicPr>
          <p:cNvPr id="7" name="Picture 6" descr="Chart showing &quot;Information from EIP Leaders&quot; goes to &quot;Elected Official Stakeholders&quot; as well as &quot;Service Providers.&quot; &quot;Service Providers&quot; are connected to &quot;Tehama Families.&quot;">
            <a:extLst>
              <a:ext uri="{FF2B5EF4-FFF2-40B4-BE49-F238E27FC236}">
                <a16:creationId xmlns:a16="http://schemas.microsoft.com/office/drawing/2014/main" id="{E4F9D8B8-4DC4-8B44-9BE2-CF3D0C7C574B}"/>
              </a:ext>
            </a:extLst>
          </p:cNvPr>
          <p:cNvPicPr/>
          <p:nvPr/>
        </p:nvPicPr>
        <p:blipFill rotWithShape="1">
          <a:blip r:embed="rId4">
            <a:extLst>
              <a:ext uri="{28A0092B-C50C-407E-A947-70E740481C1C}">
                <a14:useLocalDpi xmlns:a14="http://schemas.microsoft.com/office/drawing/2010/main" val="0"/>
              </a:ext>
            </a:extLst>
          </a:blip>
          <a:srcRect l="15178" t="10652" r="28571" b="34674"/>
          <a:stretch/>
        </p:blipFill>
        <p:spPr bwMode="auto">
          <a:xfrm>
            <a:off x="8476593" y="3344779"/>
            <a:ext cx="3309007" cy="27505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4166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a:t>EIP: Pregnancy to Preschool Partnership</a:t>
            </a:r>
          </a:p>
        </p:txBody>
      </p:sp>
      <p:sp>
        <p:nvSpPr>
          <p:cNvPr id="3" name="Content Placeholder 2"/>
          <p:cNvSpPr>
            <a:spLocks noGrp="1"/>
          </p:cNvSpPr>
          <p:nvPr>
            <p:ph idx="1"/>
          </p:nvPr>
        </p:nvSpPr>
        <p:spPr>
          <a:xfrm>
            <a:off x="609600" y="1416050"/>
            <a:ext cx="11176000" cy="5060950"/>
          </a:xfrm>
        </p:spPr>
        <p:txBody>
          <a:bodyPr>
            <a:normAutofit/>
          </a:bodyPr>
          <a:lstStyle/>
          <a:p>
            <a:r>
              <a:rPr lang="en-US" dirty="0"/>
              <a:t>6 partnering organizations</a:t>
            </a:r>
          </a:p>
          <a:p>
            <a:r>
              <a:rPr lang="en-US" dirty="0"/>
              <a:t>Referral Tracker</a:t>
            </a:r>
          </a:p>
          <a:p>
            <a:pPr lvl="1"/>
            <a:r>
              <a:rPr lang="en-US" dirty="0"/>
              <a:t>75 referrals</a:t>
            </a:r>
          </a:p>
          <a:p>
            <a:pPr lvl="1"/>
            <a:r>
              <a:rPr lang="en-US" dirty="0"/>
              <a:t>51% sent to School Readiness, 25% sent to </a:t>
            </a:r>
            <a:r>
              <a:rPr lang="en-US" dirty="0" err="1"/>
              <a:t>NCCDI</a:t>
            </a:r>
            <a:r>
              <a:rPr lang="en-US" dirty="0"/>
              <a:t>, 21% to State Preschool</a:t>
            </a:r>
          </a:p>
          <a:p>
            <a:pPr lvl="1"/>
            <a:r>
              <a:rPr lang="en-US" dirty="0"/>
              <a:t>10 Referral Trainings to network of care agencies</a:t>
            </a:r>
          </a:p>
          <a:p>
            <a:pPr marL="0" indent="0">
              <a:buNone/>
            </a:pPr>
            <a:r>
              <a:rPr lang="en-US" dirty="0">
                <a:solidFill>
                  <a:schemeClr val="bg1"/>
                </a:solidFill>
              </a:rPr>
              <a:t>Referral Tracker Outcomes table shows that 18 out of 75 (24%) were enrolled in services; 15 (20%) were waitlisted in referred service, 35 (47%) were not enrolled, and 7 (9%) no outcome was listed.</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graphicFrame>
        <p:nvGraphicFramePr>
          <p:cNvPr id="2" name="Table 3" descr="Referral Tracker Outcomes table shows that 18 out of 75 (24%) were enrolled in services; 15 (20%) were waitlisted in referred service, 35 (47%) were not enrolled, and 7 (9%) no outcome was listed.">
            <a:extLst>
              <a:ext uri="{FF2B5EF4-FFF2-40B4-BE49-F238E27FC236}">
                <a16:creationId xmlns:a16="http://schemas.microsoft.com/office/drawing/2014/main" id="{86B4EF29-0C32-422D-8243-756E05CC6D93}"/>
              </a:ext>
            </a:extLst>
          </p:cNvPr>
          <p:cNvGraphicFramePr>
            <a:graphicFrameLocks noGrp="1"/>
          </p:cNvGraphicFramePr>
          <p:nvPr>
            <p:extLst>
              <p:ext uri="{D42A27DB-BD31-4B8C-83A1-F6EECF244321}">
                <p14:modId xmlns:p14="http://schemas.microsoft.com/office/powerpoint/2010/main" val="3681063166"/>
              </p:ext>
            </p:extLst>
          </p:nvPr>
        </p:nvGraphicFramePr>
        <p:xfrm>
          <a:off x="450574" y="3954038"/>
          <a:ext cx="11364055" cy="2438400"/>
        </p:xfrm>
        <a:graphic>
          <a:graphicData uri="http://schemas.openxmlformats.org/drawingml/2006/table">
            <a:tbl>
              <a:tblPr firstRow="1" lastRow="1">
                <a:tableStyleId>{17292A2E-F333-43FB-9621-5CBBE7FDCDCB}</a:tableStyleId>
              </a:tblPr>
              <a:tblGrid>
                <a:gridCol w="8015718">
                  <a:extLst>
                    <a:ext uri="{9D8B030D-6E8A-4147-A177-3AD203B41FA5}">
                      <a16:colId xmlns:a16="http://schemas.microsoft.com/office/drawing/2014/main" val="863391129"/>
                    </a:ext>
                  </a:extLst>
                </a:gridCol>
                <a:gridCol w="3348337">
                  <a:extLst>
                    <a:ext uri="{9D8B030D-6E8A-4147-A177-3AD203B41FA5}">
                      <a16:colId xmlns:a16="http://schemas.microsoft.com/office/drawing/2014/main" val="3372278347"/>
                    </a:ext>
                  </a:extLst>
                </a:gridCol>
              </a:tblGrid>
              <a:tr h="395997">
                <a:tc>
                  <a:txBody>
                    <a:bodyPr/>
                    <a:lstStyle/>
                    <a:p>
                      <a:pPr algn="l"/>
                      <a:r>
                        <a:rPr lang="en-US" sz="2400"/>
                        <a:t>Referral Tracker Outcomes</a:t>
                      </a:r>
                    </a:p>
                  </a:txBody>
                  <a:tcPr/>
                </a:tc>
                <a:tc>
                  <a:txBody>
                    <a:bodyPr/>
                    <a:lstStyle/>
                    <a:p>
                      <a:pPr algn="ctr"/>
                      <a:r>
                        <a:rPr lang="en-US" sz="2400"/>
                        <a:t>N (%)</a:t>
                      </a:r>
                    </a:p>
                  </a:txBody>
                  <a:tcPr/>
                </a:tc>
                <a:extLst>
                  <a:ext uri="{0D108BD9-81ED-4DB2-BD59-A6C34878D82A}">
                    <a16:rowId xmlns:a16="http://schemas.microsoft.com/office/drawing/2014/main" val="2428762245"/>
                  </a:ext>
                </a:extLst>
              </a:tr>
              <a:tr h="343198">
                <a:tc>
                  <a:txBody>
                    <a:bodyPr/>
                    <a:lstStyle/>
                    <a:p>
                      <a:pPr lvl="1"/>
                      <a:r>
                        <a:rPr lang="en-US" sz="2000" b="1"/>
                        <a:t>Enrolled in services (“Closed Loop”)</a:t>
                      </a:r>
                    </a:p>
                  </a:txBody>
                  <a:tcPr/>
                </a:tc>
                <a:tc>
                  <a:txBody>
                    <a:bodyPr/>
                    <a:lstStyle/>
                    <a:p>
                      <a:pPr algn="ctr"/>
                      <a:r>
                        <a:rPr lang="en-US" sz="2000" b="1"/>
                        <a:t>18 (24%)</a:t>
                      </a:r>
                    </a:p>
                  </a:txBody>
                  <a:tcPr/>
                </a:tc>
                <a:extLst>
                  <a:ext uri="{0D108BD9-81ED-4DB2-BD59-A6C34878D82A}">
                    <a16:rowId xmlns:a16="http://schemas.microsoft.com/office/drawing/2014/main" val="3921086991"/>
                  </a:ext>
                </a:extLst>
              </a:tr>
              <a:tr h="343198">
                <a:tc>
                  <a:txBody>
                    <a:bodyPr/>
                    <a:lstStyle/>
                    <a:p>
                      <a:pPr lvl="1"/>
                      <a:r>
                        <a:rPr lang="en-US" sz="2000"/>
                        <a:t>Waitlisted in referred service</a:t>
                      </a:r>
                    </a:p>
                  </a:txBody>
                  <a:tcPr/>
                </a:tc>
                <a:tc>
                  <a:txBody>
                    <a:bodyPr/>
                    <a:lstStyle/>
                    <a:p>
                      <a:pPr algn="ctr"/>
                      <a:r>
                        <a:rPr lang="en-US" sz="2000"/>
                        <a:t>15 (20%)</a:t>
                      </a:r>
                    </a:p>
                  </a:txBody>
                  <a:tcPr/>
                </a:tc>
                <a:extLst>
                  <a:ext uri="{0D108BD9-81ED-4DB2-BD59-A6C34878D82A}">
                    <a16:rowId xmlns:a16="http://schemas.microsoft.com/office/drawing/2014/main" val="4205104196"/>
                  </a:ext>
                </a:extLst>
              </a:tr>
              <a:tr h="343198">
                <a:tc>
                  <a:txBody>
                    <a:bodyPr/>
                    <a:lstStyle/>
                    <a:p>
                      <a:pPr lvl="1"/>
                      <a:r>
                        <a:rPr lang="en-US" sz="2000"/>
                        <a:t>Not Enrolled</a:t>
                      </a:r>
                    </a:p>
                  </a:txBody>
                  <a:tcPr/>
                </a:tc>
                <a:tc>
                  <a:txBody>
                    <a:bodyPr/>
                    <a:lstStyle/>
                    <a:p>
                      <a:pPr algn="ctr"/>
                      <a:r>
                        <a:rPr lang="en-US" sz="2000"/>
                        <a:t>35 (47%)</a:t>
                      </a:r>
                    </a:p>
                  </a:txBody>
                  <a:tcPr/>
                </a:tc>
                <a:extLst>
                  <a:ext uri="{0D108BD9-81ED-4DB2-BD59-A6C34878D82A}">
                    <a16:rowId xmlns:a16="http://schemas.microsoft.com/office/drawing/2014/main" val="1025511471"/>
                  </a:ext>
                </a:extLst>
              </a:tr>
              <a:tr h="343198">
                <a:tc>
                  <a:txBody>
                    <a:bodyPr/>
                    <a:lstStyle/>
                    <a:p>
                      <a:pPr lvl="1"/>
                      <a:r>
                        <a:rPr lang="en-US" sz="2000"/>
                        <a:t>No Outcome Listed</a:t>
                      </a:r>
                    </a:p>
                  </a:txBody>
                  <a:tcPr/>
                </a:tc>
                <a:tc>
                  <a:txBody>
                    <a:bodyPr/>
                    <a:lstStyle/>
                    <a:p>
                      <a:pPr algn="ctr"/>
                      <a:r>
                        <a:rPr lang="en-US" sz="2000"/>
                        <a:t>7 (9%)</a:t>
                      </a:r>
                    </a:p>
                  </a:txBody>
                  <a:tcPr/>
                </a:tc>
                <a:extLst>
                  <a:ext uri="{0D108BD9-81ED-4DB2-BD59-A6C34878D82A}">
                    <a16:rowId xmlns:a16="http://schemas.microsoft.com/office/drawing/2014/main" val="1159794137"/>
                  </a:ext>
                </a:extLst>
              </a:tr>
              <a:tr h="343198">
                <a:tc>
                  <a:txBody>
                    <a:bodyPr/>
                    <a:lstStyle/>
                    <a:p>
                      <a:pPr lvl="1"/>
                      <a:r>
                        <a:rPr lang="en-US" sz="2000"/>
                        <a:t>Total Referrals on Tracker (FY 2020-21)</a:t>
                      </a:r>
                    </a:p>
                  </a:txBody>
                  <a:tcPr/>
                </a:tc>
                <a:tc>
                  <a:txBody>
                    <a:bodyPr/>
                    <a:lstStyle/>
                    <a:p>
                      <a:pPr algn="ctr"/>
                      <a:r>
                        <a:rPr lang="en-US" sz="2000"/>
                        <a:t>75</a:t>
                      </a:r>
                    </a:p>
                  </a:txBody>
                  <a:tcPr/>
                </a:tc>
                <a:extLst>
                  <a:ext uri="{0D108BD9-81ED-4DB2-BD59-A6C34878D82A}">
                    <a16:rowId xmlns:a16="http://schemas.microsoft.com/office/drawing/2014/main" val="3198808690"/>
                  </a:ext>
                </a:extLst>
              </a:tr>
            </a:tbl>
          </a:graphicData>
        </a:graphic>
      </p:graphicFrame>
    </p:spTree>
    <p:extLst>
      <p:ext uri="{BB962C8B-B14F-4D97-AF65-F5344CB8AC3E}">
        <p14:creationId xmlns:p14="http://schemas.microsoft.com/office/powerpoint/2010/main" val="1406218432"/>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CD9F784-7F49-49CC-ACC2-01DADA4B49B1}"/>
              </a:ext>
              <a:ext uri="{C183D7F6-B498-43B3-948B-1728B52AA6E4}">
                <adec:decorative xmlns:adec="http://schemas.microsoft.com/office/drawing/2017/decorative" val="1"/>
              </a:ext>
            </a:extLst>
          </p:cNvPr>
          <p:cNvSpPr/>
          <p:nvPr/>
        </p:nvSpPr>
        <p:spPr>
          <a:xfrm>
            <a:off x="0" y="0"/>
            <a:ext cx="12192000" cy="1155694"/>
          </a:xfrm>
          <a:prstGeom prst="rect">
            <a:avLst/>
          </a:prstGeom>
          <a:solidFill>
            <a:schemeClr val="accent1">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609600" y="363416"/>
            <a:ext cx="11176000" cy="685801"/>
          </a:xfrm>
        </p:spPr>
        <p:txBody>
          <a:bodyPr/>
          <a:lstStyle/>
          <a:p>
            <a:r>
              <a:rPr lang="en-US"/>
              <a:t>First 5 Tehama Goals</a:t>
            </a:r>
          </a:p>
        </p:txBody>
      </p:sp>
      <p:sp>
        <p:nvSpPr>
          <p:cNvPr id="3" name="Content Placeholder 2"/>
          <p:cNvSpPr>
            <a:spLocks noGrp="1"/>
          </p:cNvSpPr>
          <p:nvPr>
            <p:ph idx="1"/>
          </p:nvPr>
        </p:nvSpPr>
        <p:spPr>
          <a:xfrm>
            <a:off x="1727198" y="1441798"/>
            <a:ext cx="9625429" cy="5246188"/>
          </a:xfrm>
        </p:spPr>
        <p:txBody>
          <a:bodyPr>
            <a:normAutofit fontScale="92500" lnSpcReduction="10000"/>
          </a:bodyPr>
          <a:lstStyle/>
          <a:p>
            <a:pPr>
              <a:spcAft>
                <a:spcPts val="600"/>
              </a:spcAft>
            </a:pPr>
            <a:r>
              <a:rPr lang="en-US" sz="2400" b="1" kern="1400" dirty="0">
                <a:solidFill>
                  <a:schemeClr val="tx1"/>
                </a:solidFill>
                <a:effectLst/>
                <a:cs typeface="Calibri" panose="020F0502020204030204" pitchFamily="34" charset="0"/>
              </a:rPr>
              <a:t>Goal 1 – Improved Family Functioning</a:t>
            </a:r>
          </a:p>
          <a:p>
            <a:pPr lvl="1">
              <a:spcAft>
                <a:spcPts val="600"/>
              </a:spcAft>
            </a:pPr>
            <a:r>
              <a:rPr lang="en-US" sz="2400" spc="-20" dirty="0">
                <a:solidFill>
                  <a:schemeClr val="tx1"/>
                </a:solidFill>
                <a:ea typeface="Times New Roman" panose="02020603050405020304" pitchFamily="18" charset="0"/>
              </a:rPr>
              <a:t>I</a:t>
            </a:r>
            <a:r>
              <a:rPr lang="en-US" sz="2400" spc="-20" dirty="0">
                <a:solidFill>
                  <a:schemeClr val="tx1"/>
                </a:solidFill>
                <a:effectLst/>
                <a:ea typeface="Times New Roman" panose="02020603050405020304" pitchFamily="18" charset="0"/>
              </a:rPr>
              <a:t>ncrease family functioning, reduce parental stress, familial poverty, and to increase positive child outcomes. </a:t>
            </a:r>
          </a:p>
          <a:p>
            <a:pPr>
              <a:spcAft>
                <a:spcPts val="600"/>
              </a:spcAft>
            </a:pPr>
            <a:r>
              <a:rPr lang="en-US" sz="2400" b="1" kern="1400" dirty="0">
                <a:solidFill>
                  <a:schemeClr val="tx1"/>
                </a:solidFill>
                <a:effectLst/>
                <a:cs typeface="Calibri" panose="020F0502020204030204" pitchFamily="34" charset="0"/>
              </a:rPr>
              <a:t>Goal 2 – Improved Child Health</a:t>
            </a:r>
          </a:p>
          <a:p>
            <a:pPr lvl="1">
              <a:spcAft>
                <a:spcPts val="600"/>
              </a:spcAft>
            </a:pPr>
            <a:r>
              <a:rPr lang="en-US" sz="2400" spc="-20" dirty="0">
                <a:solidFill>
                  <a:schemeClr val="tx1"/>
                </a:solidFill>
                <a:ea typeface="Times New Roman" panose="02020603050405020304" pitchFamily="18" charset="0"/>
              </a:rPr>
              <a:t>E</a:t>
            </a:r>
            <a:r>
              <a:rPr lang="en-US" sz="2400" spc="-20" dirty="0">
                <a:solidFill>
                  <a:schemeClr val="tx1"/>
                </a:solidFill>
                <a:effectLst/>
                <a:ea typeface="Times New Roman" panose="02020603050405020304" pitchFamily="18" charset="0"/>
              </a:rPr>
              <a:t>nsuring that children are attending regular medical and dental visits and receive preventative care.</a:t>
            </a:r>
          </a:p>
          <a:p>
            <a:pPr>
              <a:spcAft>
                <a:spcPts val="600"/>
              </a:spcAft>
            </a:pPr>
            <a:r>
              <a:rPr lang="en-US" sz="2400" b="1" kern="1400" dirty="0">
                <a:solidFill>
                  <a:schemeClr val="tx1"/>
                </a:solidFill>
                <a:effectLst/>
                <a:cs typeface="Calibri" panose="020F0502020204030204" pitchFamily="34" charset="0"/>
              </a:rPr>
              <a:t>Goal 3 — Improved Child Development</a:t>
            </a:r>
          </a:p>
          <a:p>
            <a:pPr lvl="1">
              <a:spcAft>
                <a:spcPts val="600"/>
              </a:spcAft>
            </a:pPr>
            <a:r>
              <a:rPr lang="en-US" sz="2400" spc="-20" dirty="0">
                <a:solidFill>
                  <a:schemeClr val="tx1"/>
                </a:solidFill>
                <a:effectLst/>
                <a:ea typeface="Times New Roman" panose="02020603050405020304" pitchFamily="18" charset="0"/>
              </a:rPr>
              <a:t>Educating and supporting parents on how to increase literacy in the home and by assessing children for developmental delays, so that they can receive early intervention if needed.</a:t>
            </a:r>
          </a:p>
          <a:p>
            <a:pPr>
              <a:spcAft>
                <a:spcPts val="600"/>
              </a:spcAft>
            </a:pPr>
            <a:r>
              <a:rPr lang="en-US" sz="2400" b="1" kern="1400" dirty="0">
                <a:solidFill>
                  <a:schemeClr val="tx1"/>
                </a:solidFill>
                <a:effectLst/>
                <a:cs typeface="Calibri" panose="020F0502020204030204" pitchFamily="34" charset="0"/>
              </a:rPr>
              <a:t>Goal 4 — Improved Systems of Care</a:t>
            </a:r>
          </a:p>
          <a:p>
            <a:pPr lvl="1">
              <a:spcAft>
                <a:spcPts val="600"/>
              </a:spcAft>
            </a:pPr>
            <a:r>
              <a:rPr lang="en-US" sz="2400" spc="-20" dirty="0">
                <a:solidFill>
                  <a:schemeClr val="tx1"/>
                </a:solidFill>
                <a:effectLst/>
                <a:ea typeface="Times New Roman" panose="02020603050405020304" pitchFamily="18" charset="0"/>
              </a:rPr>
              <a:t>Increase coordination of different systems, improve collaboration and communication, decrease gaps/duplication in services.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BA9B540C-44DA-4F69-89C9-7C84606640D3}" type="slidenum">
              <a:rPr lang="en-US" smtClean="0"/>
              <a:pPr/>
              <a:t>3</a:t>
            </a:fld>
            <a:endParaRPr lang="en-US"/>
          </a:p>
        </p:txBody>
      </p:sp>
      <p:pic>
        <p:nvPicPr>
          <p:cNvPr id="12" name="Picture 11">
            <a:extLst>
              <a:ext uri="{FF2B5EF4-FFF2-40B4-BE49-F238E27FC236}">
                <a16:creationId xmlns:a16="http://schemas.microsoft.com/office/drawing/2014/main" id="{C47128A8-3BB1-458A-86EB-6402D6FBEB26}"/>
              </a:ext>
              <a:ext uri="{C183D7F6-B498-43B3-948B-1728B52AA6E4}">
                <adec:decorative xmlns:adec="http://schemas.microsoft.com/office/drawing/2017/decorative" val="1"/>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609599" y="1416050"/>
            <a:ext cx="925195" cy="914400"/>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221A4256-6E9E-485F-9971-2F0DFFEB5EA5}"/>
              </a:ext>
              <a:ext uri="{C183D7F6-B498-43B3-948B-1728B52AA6E4}">
                <adec:decorative xmlns:adec="http://schemas.microsoft.com/office/drawing/2017/decorative" val="1"/>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602614" y="2617152"/>
            <a:ext cx="916940" cy="914400"/>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6F176D28-D1CC-462C-9CD6-3FFAB872E05D}"/>
              </a:ext>
              <a:ext uri="{C183D7F6-B498-43B3-948B-1728B52AA6E4}">
                <adec:decorative xmlns:adec="http://schemas.microsoft.com/office/drawing/2017/decorative" val="1"/>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605789" y="4003260"/>
            <a:ext cx="910590" cy="914400"/>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9D73D2B2-D9C8-400A-940F-8D5C0F35B82C}"/>
              </a:ext>
              <a:ext uri="{C183D7F6-B498-43B3-948B-1728B52AA6E4}">
                <adec:decorative xmlns:adec="http://schemas.microsoft.com/office/drawing/2017/decorative" val="1"/>
              </a:ext>
            </a:extLst>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602614" y="5389368"/>
            <a:ext cx="929005" cy="914400"/>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089DCDA8-ECBB-4614-BA21-DF7636BEB8A0}"/>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37092" y="170014"/>
            <a:ext cx="2103316" cy="720442"/>
          </a:xfrm>
          <a:prstGeom prst="rect">
            <a:avLst/>
          </a:prstGeom>
        </p:spPr>
      </p:pic>
    </p:spTree>
    <p:extLst>
      <p:ext uri="{BB962C8B-B14F-4D97-AF65-F5344CB8AC3E}">
        <p14:creationId xmlns:p14="http://schemas.microsoft.com/office/powerpoint/2010/main" val="2277288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83550" y="-91146"/>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dirty="0" err="1"/>
              <a:t>EIP</a:t>
            </a:r>
            <a:r>
              <a:rPr lang="en-US" dirty="0"/>
              <a:t>: Resiliency and ACEs</a:t>
            </a:r>
          </a:p>
        </p:txBody>
      </p:sp>
      <p:sp>
        <p:nvSpPr>
          <p:cNvPr id="3" name="Content Placeholder 2"/>
          <p:cNvSpPr>
            <a:spLocks noGrp="1"/>
          </p:cNvSpPr>
          <p:nvPr>
            <p:ph idx="1"/>
          </p:nvPr>
        </p:nvSpPr>
        <p:spPr>
          <a:xfrm>
            <a:off x="609600" y="1416050"/>
            <a:ext cx="11176000" cy="5060950"/>
          </a:xfrm>
        </p:spPr>
        <p:txBody>
          <a:bodyPr>
            <a:normAutofit/>
          </a:bodyPr>
          <a:lstStyle/>
          <a:p>
            <a:r>
              <a:rPr lang="en-US" dirty="0"/>
              <a:t>Builds on P2P referral tracker – incorporating co-services</a:t>
            </a:r>
          </a:p>
          <a:p>
            <a:r>
              <a:rPr lang="en-US" dirty="0"/>
              <a:t>ACEs Aware Grant - 3 convenings of stakeholders</a:t>
            </a:r>
          </a:p>
          <a:p>
            <a:pPr lvl="1"/>
            <a:r>
              <a:rPr lang="en-US" dirty="0"/>
              <a:t>Supported a more integrated system of support</a:t>
            </a:r>
          </a:p>
          <a:p>
            <a:pPr lvl="1"/>
            <a:r>
              <a:rPr lang="en-US" dirty="0"/>
              <a:t>Stronger partnerships and collaboration</a:t>
            </a:r>
          </a:p>
          <a:p>
            <a:pPr lvl="1"/>
            <a:r>
              <a:rPr lang="en-US" dirty="0"/>
              <a:t>At least 58 providers/staff became ACEs Aware trained </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pic>
        <p:nvPicPr>
          <p:cNvPr id="5" name="Picture 4">
            <a:extLst>
              <a:ext uri="{FF2B5EF4-FFF2-40B4-BE49-F238E27FC236}">
                <a16:creationId xmlns:a16="http://schemas.microsoft.com/office/drawing/2014/main" id="{55F94ADA-CF03-4C14-AAD7-BDDC8035659B}"/>
              </a:ext>
            </a:extLst>
          </p:cNvPr>
          <p:cNvPicPr>
            <a:picLocks noChangeAspect="1"/>
          </p:cNvPicPr>
          <p:nvPr/>
        </p:nvPicPr>
        <p:blipFill>
          <a:blip r:embed="rId4"/>
          <a:stretch>
            <a:fillRect/>
          </a:stretch>
        </p:blipFill>
        <p:spPr>
          <a:xfrm>
            <a:off x="7850796" y="1325708"/>
            <a:ext cx="3934804" cy="3474892"/>
          </a:xfrm>
          <a:prstGeom prst="rect">
            <a:avLst/>
          </a:prstGeom>
        </p:spPr>
      </p:pic>
    </p:spTree>
    <p:extLst>
      <p:ext uri="{BB962C8B-B14F-4D97-AF65-F5344CB8AC3E}">
        <p14:creationId xmlns:p14="http://schemas.microsoft.com/office/powerpoint/2010/main" val="2541828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a:t>Impact of EIP and ACEs</a:t>
            </a:r>
          </a:p>
        </p:txBody>
      </p:sp>
      <p:sp>
        <p:nvSpPr>
          <p:cNvPr id="3" name="Content Placeholder 2"/>
          <p:cNvSpPr>
            <a:spLocks noGrp="1"/>
          </p:cNvSpPr>
          <p:nvPr>
            <p:ph idx="1"/>
          </p:nvPr>
        </p:nvSpPr>
        <p:spPr>
          <a:xfrm>
            <a:off x="609600" y="1416050"/>
            <a:ext cx="11176000" cy="5060950"/>
          </a:xfrm>
        </p:spPr>
        <p:txBody>
          <a:bodyPr anchor="ctr">
            <a:normAutofit/>
          </a:bodyPr>
          <a:lstStyle/>
          <a:p>
            <a:pPr marL="57150" indent="0" algn="ctr">
              <a:lnSpc>
                <a:spcPct val="100000"/>
              </a:lnSpc>
              <a:buNone/>
            </a:pPr>
            <a:r>
              <a:rPr lang="en-US" sz="2400" dirty="0"/>
              <a:t>“… an ACEs Aware lens has taught us a new way of seeing our work. … it is not enough to curate and provide resources to those in need. … our network of care can pair ACEs screening with quickly accessible local information and resources.” </a:t>
            </a:r>
            <a:br>
              <a:rPr lang="en-US" sz="2400" dirty="0"/>
            </a:br>
            <a:r>
              <a:rPr lang="en-US" sz="2400" dirty="0"/>
              <a:t>– ACEs Convening Participant</a:t>
            </a:r>
          </a:p>
          <a:p>
            <a:pPr marL="57150" indent="0" algn="ctr">
              <a:lnSpc>
                <a:spcPct val="100000"/>
              </a:lnSpc>
              <a:buNone/>
            </a:pPr>
            <a:endParaRPr lang="en-US" sz="2400" dirty="0"/>
          </a:p>
          <a:p>
            <a:pPr marL="57150" indent="0" algn="ctr">
              <a:lnSpc>
                <a:spcPct val="100000"/>
              </a:lnSpc>
              <a:buNone/>
            </a:pPr>
            <a:r>
              <a:rPr lang="en-US" sz="2400" dirty="0"/>
              <a:t>“We developed a shared language and understanding of how Community and Health Care Integration is already happening in our community and … some of the next steps that we could do to evolve what is already being done.”</a:t>
            </a:r>
            <a:br>
              <a:rPr lang="en-US" sz="2400" dirty="0"/>
            </a:br>
            <a:r>
              <a:rPr lang="en-US" sz="2400" dirty="0"/>
              <a:t>– ACEs Convening Participant</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spTree>
    <p:extLst>
      <p:ext uri="{BB962C8B-B14F-4D97-AF65-F5344CB8AC3E}">
        <p14:creationId xmlns:p14="http://schemas.microsoft.com/office/powerpoint/2010/main" val="117535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a:t>Additional Systems Work</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sp>
        <p:nvSpPr>
          <p:cNvPr id="4" name="Content Placeholder 3">
            <a:extLst>
              <a:ext uri="{FF2B5EF4-FFF2-40B4-BE49-F238E27FC236}">
                <a16:creationId xmlns:a16="http://schemas.microsoft.com/office/drawing/2014/main" id="{8D16495D-3CCD-4E22-9212-7A46B9C3F3FF}"/>
              </a:ext>
            </a:extLst>
          </p:cNvPr>
          <p:cNvSpPr>
            <a:spLocks noGrp="1"/>
          </p:cNvSpPr>
          <p:nvPr>
            <p:ph idx="1"/>
          </p:nvPr>
        </p:nvSpPr>
        <p:spPr/>
        <p:txBody>
          <a:bodyPr/>
          <a:lstStyle/>
          <a:p>
            <a:pPr lvl="0">
              <a:buClr>
                <a:srgbClr val="FFFFFF"/>
              </a:buClr>
              <a:buFont typeface="Arial" panose="020B0604020202020204" pitchFamily="34" charset="0"/>
              <a:buChar char="•"/>
            </a:pPr>
            <a:r>
              <a:rPr lang="en-US" dirty="0">
                <a:solidFill>
                  <a:schemeClr val="bg1"/>
                </a:solidFill>
              </a:rPr>
              <a:t>Home Visiting Collaborative</a:t>
            </a:r>
          </a:p>
          <a:p>
            <a:pPr lvl="1">
              <a:buClr>
                <a:srgbClr val="FFFFFF"/>
              </a:buClr>
              <a:buFont typeface="Arial" panose="020B0604020202020204" pitchFamily="34" charset="0"/>
              <a:buChar char="•"/>
            </a:pPr>
            <a:r>
              <a:rPr lang="en-US" dirty="0">
                <a:solidFill>
                  <a:schemeClr val="bg1"/>
                </a:solidFill>
              </a:rPr>
              <a:t>Increased social-emotional and resilience trainings</a:t>
            </a:r>
          </a:p>
          <a:p>
            <a:pPr lvl="1">
              <a:buClr>
                <a:srgbClr val="FFFFFF"/>
              </a:buClr>
              <a:buFont typeface="Arial" panose="020B0604020202020204" pitchFamily="34" charset="0"/>
              <a:buChar char="•"/>
            </a:pPr>
            <a:r>
              <a:rPr lang="en-US" dirty="0">
                <a:solidFill>
                  <a:schemeClr val="bg1"/>
                </a:solidFill>
              </a:rPr>
              <a:t>56 providers registered for early educator trainings</a:t>
            </a:r>
          </a:p>
          <a:p>
            <a:pPr lvl="1">
              <a:buClr>
                <a:srgbClr val="FFFFFF"/>
              </a:buClr>
              <a:buFont typeface="Arial" panose="020B0604020202020204" pitchFamily="34" charset="0"/>
              <a:buChar char="•"/>
            </a:pPr>
            <a:r>
              <a:rPr lang="en-US" dirty="0">
                <a:solidFill>
                  <a:schemeClr val="bg1"/>
                </a:solidFill>
              </a:rPr>
              <a:t>Spanish Language Only Mind and Body Training  Exclusively for Home Visitors </a:t>
            </a:r>
          </a:p>
          <a:p>
            <a:pPr lvl="0">
              <a:buClr>
                <a:srgbClr val="FFFFFF"/>
              </a:buClr>
              <a:buFont typeface="Arial" panose="020B0604020202020204" pitchFamily="34" charset="0"/>
              <a:buChar char="•"/>
            </a:pPr>
            <a:r>
              <a:rPr lang="en-US" dirty="0">
                <a:solidFill>
                  <a:schemeClr val="bg1"/>
                </a:solidFill>
              </a:rPr>
              <a:t>Nurturing Parenting Program Collaborative</a:t>
            </a:r>
          </a:p>
          <a:p>
            <a:pPr lvl="1">
              <a:buClr>
                <a:srgbClr val="FFFFFF"/>
              </a:buClr>
              <a:buFont typeface="Arial" panose="020B0604020202020204" pitchFamily="34" charset="0"/>
              <a:buChar char="•"/>
            </a:pPr>
            <a:r>
              <a:rPr lang="en-US" dirty="0">
                <a:solidFill>
                  <a:schemeClr val="bg1"/>
                </a:solidFill>
              </a:rPr>
              <a:t>Focus on best practices</a:t>
            </a:r>
          </a:p>
          <a:p>
            <a:pPr lvl="0">
              <a:buClr>
                <a:srgbClr val="FFFFFF"/>
              </a:buClr>
              <a:buFont typeface="Arial" panose="020B0604020202020204" pitchFamily="34" charset="0"/>
              <a:buChar char="•"/>
            </a:pPr>
            <a:r>
              <a:rPr lang="en-US" dirty="0">
                <a:solidFill>
                  <a:schemeClr val="bg1"/>
                </a:solidFill>
              </a:rPr>
              <a:t>Provider Strengthening: Quality Counts North State</a:t>
            </a:r>
          </a:p>
          <a:p>
            <a:pPr lvl="1">
              <a:buClr>
                <a:srgbClr val="FFFFFF"/>
              </a:buClr>
              <a:buFont typeface="Arial" panose="020B0604020202020204" pitchFamily="34" charset="0"/>
              <a:buChar char="•"/>
            </a:pPr>
            <a:r>
              <a:rPr lang="en-US" dirty="0">
                <a:solidFill>
                  <a:schemeClr val="bg1"/>
                </a:solidFill>
              </a:rPr>
              <a:t>49 Tehama providers engaged</a:t>
            </a:r>
          </a:p>
          <a:p>
            <a:pPr lvl="1">
              <a:buClr>
                <a:srgbClr val="FFFFFF"/>
              </a:buClr>
              <a:buFont typeface="Arial" panose="020B0604020202020204" pitchFamily="34" charset="0"/>
              <a:buChar char="•"/>
            </a:pPr>
            <a:r>
              <a:rPr lang="en-US" dirty="0">
                <a:solidFill>
                  <a:schemeClr val="bg1"/>
                </a:solidFill>
              </a:rPr>
              <a:t>First 5 Tehama donated $500 to efforts</a:t>
            </a:r>
          </a:p>
          <a:p>
            <a:pPr lvl="0">
              <a:buClr>
                <a:srgbClr val="FFFFFF"/>
              </a:buClr>
              <a:buFont typeface="Arial" panose="020B0604020202020204" pitchFamily="34" charset="0"/>
              <a:buChar char="•"/>
            </a:pPr>
            <a:r>
              <a:rPr lang="en-US" dirty="0">
                <a:solidFill>
                  <a:schemeClr val="bg1"/>
                </a:solidFill>
              </a:rPr>
              <a:t>Career and Partnership Trainings</a:t>
            </a:r>
          </a:p>
          <a:p>
            <a:pPr lvl="1">
              <a:buClr>
                <a:srgbClr val="FFFFFF"/>
              </a:buClr>
              <a:buFont typeface="Arial" panose="020B0604020202020204" pitchFamily="34" charset="0"/>
              <a:buChar char="•"/>
            </a:pPr>
            <a:r>
              <a:rPr lang="en-US" dirty="0">
                <a:solidFill>
                  <a:schemeClr val="bg1"/>
                </a:solidFill>
              </a:rPr>
              <a:t>183 participants registered</a:t>
            </a:r>
          </a:p>
        </p:txBody>
      </p:sp>
      <p:graphicFrame>
        <p:nvGraphicFramePr>
          <p:cNvPr id="10" name="Content Placeholder 2">
            <a:extLst>
              <a:ext uri="{FF2B5EF4-FFF2-40B4-BE49-F238E27FC236}">
                <a16:creationId xmlns:a16="http://schemas.microsoft.com/office/drawing/2014/main" id="{94A63194-8338-4AD3-880F-76AE70EFF744}"/>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897487824"/>
              </p:ext>
            </p:extLst>
          </p:nvPr>
        </p:nvGraphicFramePr>
        <p:xfrm>
          <a:off x="609600" y="1416050"/>
          <a:ext cx="11176000" cy="50609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52179932"/>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a:t>Home Visiting Collaborative Impact</a:t>
            </a:r>
          </a:p>
        </p:txBody>
      </p:sp>
      <p:sp>
        <p:nvSpPr>
          <p:cNvPr id="3" name="Content Placeholder 2">
            <a:extLst>
              <a:ext uri="{FF2B5EF4-FFF2-40B4-BE49-F238E27FC236}">
                <a16:creationId xmlns:a16="http://schemas.microsoft.com/office/drawing/2014/main" id="{99DCC984-35E5-884B-B15B-19D02EC8AD09}"/>
              </a:ext>
            </a:extLst>
          </p:cNvPr>
          <p:cNvSpPr>
            <a:spLocks noGrp="1"/>
          </p:cNvSpPr>
          <p:nvPr>
            <p:ph idx="1"/>
          </p:nvPr>
        </p:nvSpPr>
        <p:spPr>
          <a:xfrm>
            <a:off x="609600" y="1416050"/>
            <a:ext cx="11176000" cy="5060950"/>
          </a:xfrm>
        </p:spPr>
        <p:txBody>
          <a:bodyPr anchor="ctr"/>
          <a:lstStyle/>
          <a:p>
            <a:pPr marL="0" indent="0" algn="ctr">
              <a:buNone/>
            </a:pPr>
            <a:r>
              <a:rPr lang="en-US"/>
              <a:t>“The training was amazing, I had a moment-we all had our moments  and needed them to cry. This was the first time we have ever got to learn in Spanish and it felt like it was just for us. We always are focused on giving information to our families but this was different and we all had things we needed to share out loud or with each other. This is my family so its like we got the home visiting together. I would do it again tomorrow.”</a:t>
            </a:r>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spTree>
    <p:extLst>
      <p:ext uri="{BB962C8B-B14F-4D97-AF65-F5344CB8AC3E}">
        <p14:creationId xmlns:p14="http://schemas.microsoft.com/office/powerpoint/2010/main" val="3798763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15D72-F147-4BCB-A54A-242F2AD6D173}"/>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9FB7D36F-6E54-4149-B99E-216B9B911991}"/>
              </a:ext>
            </a:extLst>
          </p:cNvPr>
          <p:cNvSpPr>
            <a:spLocks noGrp="1"/>
          </p:cNvSpPr>
          <p:nvPr>
            <p:ph type="title"/>
          </p:nvPr>
        </p:nvSpPr>
        <p:spPr>
          <a:xfrm>
            <a:off x="609600" y="351790"/>
            <a:ext cx="11176000" cy="685801"/>
          </a:xfrm>
        </p:spPr>
        <p:txBody>
          <a:bodyPr/>
          <a:lstStyle/>
          <a:p>
            <a:r>
              <a:rPr lang="en-US"/>
              <a:t>Successes and Future Goals</a:t>
            </a:r>
          </a:p>
        </p:txBody>
      </p:sp>
      <p:sp>
        <p:nvSpPr>
          <p:cNvPr id="3" name="Content Placeholder 2"/>
          <p:cNvSpPr>
            <a:spLocks noGrp="1"/>
          </p:cNvSpPr>
          <p:nvPr>
            <p:ph idx="1"/>
          </p:nvPr>
        </p:nvSpPr>
        <p:spPr>
          <a:xfrm>
            <a:off x="609600" y="1416050"/>
            <a:ext cx="11176000" cy="5060950"/>
          </a:xfrm>
        </p:spPr>
        <p:txBody>
          <a:bodyPr>
            <a:normAutofit/>
          </a:bodyPr>
          <a:lstStyle/>
          <a:p>
            <a:r>
              <a:rPr lang="en-US"/>
              <a:t>Innovative engagement in light of COVID-19</a:t>
            </a:r>
          </a:p>
          <a:p>
            <a:pPr lvl="1"/>
            <a:r>
              <a:rPr lang="en-US"/>
              <a:t>Modeling HMG to navigate gaps</a:t>
            </a:r>
          </a:p>
          <a:p>
            <a:pPr lvl="1"/>
            <a:r>
              <a:rPr lang="en-US"/>
              <a:t>Providing hybrid services</a:t>
            </a:r>
          </a:p>
          <a:p>
            <a:pPr lvl="1"/>
            <a:r>
              <a:rPr lang="en-US"/>
              <a:t>Using data to model communication and training</a:t>
            </a:r>
          </a:p>
          <a:p>
            <a:r>
              <a:rPr lang="en-US"/>
              <a:t>New Initiatives:</a:t>
            </a:r>
          </a:p>
          <a:p>
            <a:pPr lvl="1"/>
            <a:r>
              <a:rPr lang="en-US"/>
              <a:t>Book Club</a:t>
            </a:r>
          </a:p>
          <a:p>
            <a:pPr lvl="1"/>
            <a:r>
              <a:rPr lang="en-US"/>
              <a:t>ACEs Aware work, trauma-informed care</a:t>
            </a:r>
          </a:p>
          <a:p>
            <a:pPr lvl="1"/>
            <a:r>
              <a:rPr lang="en-US"/>
              <a:t>Media/Communications expansion</a:t>
            </a:r>
          </a:p>
          <a:p>
            <a:pPr lvl="1"/>
            <a:r>
              <a:rPr lang="en-US"/>
              <a:t>New trainings and workshops for professionals</a:t>
            </a:r>
          </a:p>
          <a:p>
            <a:r>
              <a:rPr lang="en-US"/>
              <a:t>FY 2021-22:</a:t>
            </a:r>
          </a:p>
          <a:p>
            <a:pPr lvl="1"/>
            <a:r>
              <a:rPr lang="en-US"/>
              <a:t>Utilizing data and discussions to develop Strategic Plan</a:t>
            </a:r>
          </a:p>
          <a:p>
            <a:pPr lvl="1"/>
            <a:r>
              <a:rPr lang="en-US"/>
              <a:t>Continue expanding developmentally appropriate and trauma informed care for network of care</a:t>
            </a:r>
          </a:p>
          <a:p>
            <a:pPr lvl="1"/>
            <a:r>
              <a:rPr lang="en-US"/>
              <a:t>Strengthen capacity to provide 0-5 early education backbone infrastructure</a:t>
            </a:r>
          </a:p>
          <a:p>
            <a:pPr lvl="1"/>
            <a:endParaRPr lang="en-US"/>
          </a:p>
          <a:p>
            <a:pPr lvl="1"/>
            <a:endParaRPr lang="en-US"/>
          </a:p>
        </p:txBody>
      </p:sp>
      <p:pic>
        <p:nvPicPr>
          <p:cNvPr id="9" name="Picture 8">
            <a:extLst>
              <a:ext uri="{FF2B5EF4-FFF2-40B4-BE49-F238E27FC236}">
                <a16:creationId xmlns:a16="http://schemas.microsoft.com/office/drawing/2014/main" id="{E6AB6D59-6DEB-498A-8D81-CED994277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spTree>
    <p:extLst>
      <p:ext uri="{BB962C8B-B14F-4D97-AF65-F5344CB8AC3E}">
        <p14:creationId xmlns:p14="http://schemas.microsoft.com/office/powerpoint/2010/main" val="4016450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29C5E6-8FFD-4D1B-AE92-9F770EAD442E}"/>
              </a:ext>
              <a:ext uri="{C183D7F6-B498-43B3-948B-1728B52AA6E4}">
                <adec:decorative xmlns:adec="http://schemas.microsoft.com/office/drawing/2017/decorative" val="1"/>
              </a:ext>
            </a:extLst>
          </p:cNvPr>
          <p:cNvSpPr/>
          <p:nvPr/>
        </p:nvSpPr>
        <p:spPr>
          <a:xfrm>
            <a:off x="0" y="-12693"/>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609600" y="351790"/>
            <a:ext cx="11176000" cy="685801"/>
          </a:xfrm>
        </p:spPr>
        <p:txBody>
          <a:bodyPr/>
          <a:lstStyle/>
          <a:p>
            <a:r>
              <a:rPr lang="en-US" dirty="0"/>
              <a:t>Strategic Framework</a:t>
            </a:r>
          </a:p>
        </p:txBody>
      </p:sp>
      <p:sp>
        <p:nvSpPr>
          <p:cNvPr id="5" name="Content Placeholder 4">
            <a:extLst>
              <a:ext uri="{FF2B5EF4-FFF2-40B4-BE49-F238E27FC236}">
                <a16:creationId xmlns:a16="http://schemas.microsoft.com/office/drawing/2014/main" id="{3D6BA3FA-CC5C-440C-9731-BDC301D70BD6}"/>
              </a:ext>
            </a:extLst>
          </p:cNvPr>
          <p:cNvSpPr>
            <a:spLocks noGrp="1"/>
          </p:cNvSpPr>
          <p:nvPr>
            <p:ph idx="1"/>
          </p:nvPr>
        </p:nvSpPr>
        <p:spPr>
          <a:xfrm>
            <a:off x="609600" y="1416050"/>
            <a:ext cx="11176000" cy="5060950"/>
          </a:xfrm>
        </p:spPr>
        <p:txBody>
          <a:bodyPr/>
          <a:lstStyle/>
          <a:p>
            <a:pPr marL="0" indent="0">
              <a:buNone/>
            </a:pPr>
            <a:r>
              <a:rPr lang="en-US">
                <a:solidFill>
                  <a:schemeClr val="bg1"/>
                </a:solidFill>
              </a:rPr>
              <a:t>The Strategic Framework shows that selected strategies and activities in the areas of family resilience, parenting education, home visitation, group connections, Help Me Grow, communications and engagement, Strengthening Families, Early Intervention Partnership, and Provider Strengthening are expected to produce specific outcomes that relate to our goals to improve family functioning, child health, child development, and the systems of care.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7721601" y="6356352"/>
            <a:ext cx="3860801" cy="365125"/>
          </a:xfrm>
        </p:spPr>
        <p:txBody>
          <a:bodyPr/>
          <a:lstStyle/>
          <a:p>
            <a:fld id="{BA9B540C-44DA-4F69-89C9-7C84606640D3}" type="slidenum">
              <a:rPr lang="en-US" smtClean="0"/>
              <a:pPr/>
              <a:t>4</a:t>
            </a:fld>
            <a:endParaRPr lang="en-US"/>
          </a:p>
        </p:txBody>
      </p:sp>
      <p:pic>
        <p:nvPicPr>
          <p:cNvPr id="10" name="Picture 9" descr="Strategic Framework shows that selected strategies and activities in the areas of family resilience, parenting education, home visitation, group connections, Help Me Grow, communications and engagement, Strengthening Families, Early Intervention Partnership, and Provider Strengthening are expected to produce specific outcomes that relate to our goals to improve family functioning, child health, child development, and the systems of care.">
            <a:extLst>
              <a:ext uri="{FF2B5EF4-FFF2-40B4-BE49-F238E27FC236}">
                <a16:creationId xmlns:a16="http://schemas.microsoft.com/office/drawing/2014/main" id="{DD830F43-989A-4517-B360-8570AF5DF05F}"/>
              </a:ext>
            </a:extLst>
          </p:cNvPr>
          <p:cNvPicPr/>
          <p:nvPr/>
        </p:nvPicPr>
        <p:blipFill>
          <a:blip r:embed="rId3">
            <a:extLst>
              <a:ext uri="{28A0092B-C50C-407E-A947-70E740481C1C}">
                <a14:useLocalDpi xmlns:a14="http://schemas.microsoft.com/office/drawing/2010/main"/>
              </a:ext>
            </a:extLst>
          </a:blip>
          <a:stretch>
            <a:fillRect/>
          </a:stretch>
        </p:blipFill>
        <p:spPr>
          <a:xfrm>
            <a:off x="1622787" y="1266065"/>
            <a:ext cx="8232411" cy="5427666"/>
          </a:xfrm>
          <a:prstGeom prst="rect">
            <a:avLst/>
          </a:prstGeom>
        </p:spPr>
      </p:pic>
      <p:pic>
        <p:nvPicPr>
          <p:cNvPr id="9" name="Picture 8">
            <a:extLst>
              <a:ext uri="{FF2B5EF4-FFF2-40B4-BE49-F238E27FC236}">
                <a16:creationId xmlns:a16="http://schemas.microsoft.com/office/drawing/2014/main" id="{6DC160A7-8887-491A-A706-D63F98CC888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pic>
        <p:nvPicPr>
          <p:cNvPr id="11" name="Picture 10">
            <a:extLst>
              <a:ext uri="{FF2B5EF4-FFF2-40B4-BE49-F238E27FC236}">
                <a16:creationId xmlns:a16="http://schemas.microsoft.com/office/drawing/2014/main" id="{F596F032-3D0C-4DBE-AA5E-B5E5DDF083EE}"/>
              </a:ext>
              <a:ext uri="{C183D7F6-B498-43B3-948B-1728B52AA6E4}">
                <adec:decorative xmlns:adec="http://schemas.microsoft.com/office/drawing/2017/decorative" val="1"/>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9852472" y="2639213"/>
            <a:ext cx="577552" cy="570812"/>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D8150C26-E2B1-42B0-BE7E-0C6172652C70}"/>
              </a:ext>
              <a:ext uri="{C183D7F6-B498-43B3-948B-1728B52AA6E4}">
                <adec:decorative xmlns:adec="http://schemas.microsoft.com/office/drawing/2017/decorative" val="1"/>
              </a:ext>
            </a:extLst>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9855198" y="4121810"/>
            <a:ext cx="572398" cy="570812"/>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7A6891CF-B8B7-4EEB-8289-E9C77D0F7FC3}"/>
              </a:ext>
              <a:ext uri="{C183D7F6-B498-43B3-948B-1728B52AA6E4}">
                <adec:decorative xmlns:adec="http://schemas.microsoft.com/office/drawing/2017/decorative" val="1"/>
              </a:ext>
            </a:extLst>
          </p:cNvPr>
          <p:cNvPicPr/>
          <p:nvPr/>
        </p:nvPicPr>
        <p:blipFill rotWithShape="1">
          <a:blip r:embed="rId7" cstate="screen">
            <a:extLst>
              <a:ext uri="{28A0092B-C50C-407E-A947-70E740481C1C}">
                <a14:useLocalDpi xmlns:a14="http://schemas.microsoft.com/office/drawing/2010/main"/>
              </a:ext>
            </a:extLst>
          </a:blip>
          <a:srcRect/>
          <a:stretch/>
        </p:blipFill>
        <p:spPr bwMode="auto">
          <a:xfrm>
            <a:off x="9855198" y="5075411"/>
            <a:ext cx="568434" cy="570812"/>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80E0A8F7-7BAD-4A45-B67A-0A94D923781B}"/>
              </a:ext>
              <a:ext uri="{C183D7F6-B498-43B3-948B-1728B52AA6E4}">
                <adec:decorative xmlns:adec="http://schemas.microsoft.com/office/drawing/2017/decorative" val="1"/>
              </a:ext>
            </a:extLst>
          </p:cNvPr>
          <p:cNvPicPr/>
          <p:nvPr/>
        </p:nvPicPr>
        <p:blipFill rotWithShape="1">
          <a:blip r:embed="rId8" cstate="screen">
            <a:extLst>
              <a:ext uri="{28A0092B-C50C-407E-A947-70E740481C1C}">
                <a14:useLocalDpi xmlns:a14="http://schemas.microsoft.com/office/drawing/2010/main"/>
              </a:ext>
            </a:extLst>
          </a:blip>
          <a:srcRect/>
          <a:stretch/>
        </p:blipFill>
        <p:spPr bwMode="auto">
          <a:xfrm>
            <a:off x="9850094" y="5975846"/>
            <a:ext cx="579930" cy="5708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2678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8389D-C7F7-45F1-89EE-5DBF3DCBA0E6}"/>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609600" y="351790"/>
            <a:ext cx="11176000" cy="685801"/>
          </a:xfrm>
        </p:spPr>
        <p:txBody>
          <a:bodyPr/>
          <a:lstStyle/>
          <a:p>
            <a:r>
              <a:rPr lang="en-US" dirty="0"/>
              <a:t>Profile of Children &amp; Caregivers Served</a:t>
            </a:r>
          </a:p>
        </p:txBody>
      </p:sp>
      <p:sp>
        <p:nvSpPr>
          <p:cNvPr id="8" name="Content Placeholder 7">
            <a:extLst>
              <a:ext uri="{FF2B5EF4-FFF2-40B4-BE49-F238E27FC236}">
                <a16:creationId xmlns:a16="http://schemas.microsoft.com/office/drawing/2014/main" id="{0BCE6FD2-BF33-4136-8DA7-178E875976CA}"/>
              </a:ext>
            </a:extLst>
          </p:cNvPr>
          <p:cNvSpPr>
            <a:spLocks noGrp="1"/>
          </p:cNvSpPr>
          <p:nvPr>
            <p:ph idx="1"/>
          </p:nvPr>
        </p:nvSpPr>
        <p:spPr>
          <a:xfrm>
            <a:off x="609600" y="1416050"/>
            <a:ext cx="11176000" cy="5060950"/>
          </a:xfrm>
        </p:spPr>
        <p:txBody>
          <a:bodyPr/>
          <a:lstStyle/>
          <a:p>
            <a:r>
              <a:rPr lang="en-US" dirty="0"/>
              <a:t>In fiscal year 2018-19 there were 1,240 caregivers and 586 children served. In fiscal year 2019-20 there were 780 caregivers and 502 children served. The dip in people served can be explained, in part, because of the impact of the COVID-19 pandemic. In fiscal year 2020-21 there were more families served with 906 caregivers and 561 children served during the year.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7721601" y="6356352"/>
            <a:ext cx="3860801" cy="365125"/>
          </a:xfrm>
        </p:spPr>
        <p:txBody>
          <a:bodyPr/>
          <a:lstStyle/>
          <a:p>
            <a:fld id="{BA9B540C-44DA-4F69-89C9-7C84606640D3}" type="slidenum">
              <a:rPr lang="en-US" smtClean="0"/>
              <a:pPr/>
              <a:t>5</a:t>
            </a:fld>
            <a:endParaRPr lang="en-US"/>
          </a:p>
        </p:txBody>
      </p:sp>
      <p:pic>
        <p:nvPicPr>
          <p:cNvPr id="11" name="Picture 10">
            <a:extLst>
              <a:ext uri="{FF2B5EF4-FFF2-40B4-BE49-F238E27FC236}">
                <a16:creationId xmlns:a16="http://schemas.microsoft.com/office/drawing/2014/main" id="{6AECB6C1-4488-4BD4-BE07-5AB33934A65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graphicFrame>
        <p:nvGraphicFramePr>
          <p:cNvPr id="12" name="Chart 11" descr="In fiscal year 2018-19 there were 1,240 caregivers and 586 children served. In fiscal year 2019-20 there were 780 caregivers and 502 children served. The dip in people served can be explained, in part, because of the impact of the COVID-19 pandemic. In fiscal year 2020-21 there were more families served with 906 caregivers and 561 children served during the year. &#10;">
            <a:extLst>
              <a:ext uri="{FF2B5EF4-FFF2-40B4-BE49-F238E27FC236}">
                <a16:creationId xmlns:a16="http://schemas.microsoft.com/office/drawing/2014/main" id="{B8797BB3-6FBB-4A50-93AD-8EF6C992179C}"/>
              </a:ext>
            </a:extLst>
          </p:cNvPr>
          <p:cNvGraphicFramePr/>
          <p:nvPr>
            <p:extLst>
              <p:ext uri="{D42A27DB-BD31-4B8C-83A1-F6EECF244321}">
                <p14:modId xmlns:p14="http://schemas.microsoft.com/office/powerpoint/2010/main" val="908245033"/>
              </p:ext>
            </p:extLst>
          </p:nvPr>
        </p:nvGraphicFramePr>
        <p:xfrm>
          <a:off x="552450" y="1325708"/>
          <a:ext cx="11087100" cy="503429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664B8DE5-E89C-4806-9E5D-27A5CBF01281}"/>
              </a:ext>
              <a:ext uri="{C183D7F6-B498-43B3-948B-1728B52AA6E4}">
                <adec:decorative xmlns:adec="http://schemas.microsoft.com/office/drawing/2017/decorative" val="0"/>
              </a:ext>
            </a:extLst>
          </p:cNvPr>
          <p:cNvSpPr txBox="1"/>
          <p:nvPr/>
        </p:nvSpPr>
        <p:spPr>
          <a:xfrm>
            <a:off x="1790052" y="5938750"/>
            <a:ext cx="4157664" cy="400110"/>
          </a:xfrm>
          <a:prstGeom prst="rect">
            <a:avLst/>
          </a:prstGeom>
          <a:solidFill>
            <a:schemeClr val="accent3">
              <a:lumMod val="20000"/>
              <a:lumOff val="80000"/>
            </a:schemeClr>
          </a:solidFill>
          <a:ln>
            <a:noFill/>
          </a:ln>
        </p:spPr>
        <p:txBody>
          <a:bodyPr wrap="square" rtlCol="0">
            <a:spAutoFit/>
          </a:bodyPr>
          <a:lstStyle/>
          <a:p>
            <a:pPr algn="ctr"/>
            <a:r>
              <a:rPr lang="en-US" sz="2000" b="1">
                <a:latin typeface="+mj-lt"/>
              </a:rPr>
              <a:t>Caregivers</a:t>
            </a:r>
          </a:p>
        </p:txBody>
      </p:sp>
      <p:sp>
        <p:nvSpPr>
          <p:cNvPr id="10" name="TextBox 9">
            <a:extLst>
              <a:ext uri="{FF2B5EF4-FFF2-40B4-BE49-F238E27FC236}">
                <a16:creationId xmlns:a16="http://schemas.microsoft.com/office/drawing/2014/main" id="{B1ED15B7-5A59-4108-906E-1BA2738EDF8D}"/>
              </a:ext>
              <a:ext uri="{C183D7F6-B498-43B3-948B-1728B52AA6E4}">
                <adec:decorative xmlns:adec="http://schemas.microsoft.com/office/drawing/2017/decorative" val="0"/>
              </a:ext>
            </a:extLst>
          </p:cNvPr>
          <p:cNvSpPr txBox="1"/>
          <p:nvPr/>
        </p:nvSpPr>
        <p:spPr>
          <a:xfrm>
            <a:off x="6605509" y="5938750"/>
            <a:ext cx="4157664" cy="400110"/>
          </a:xfrm>
          <a:prstGeom prst="rect">
            <a:avLst/>
          </a:prstGeom>
          <a:solidFill>
            <a:schemeClr val="accent4">
              <a:lumMod val="20000"/>
              <a:lumOff val="80000"/>
            </a:schemeClr>
          </a:solidFill>
          <a:ln>
            <a:noFill/>
          </a:ln>
        </p:spPr>
        <p:txBody>
          <a:bodyPr wrap="square" rtlCol="0">
            <a:spAutoFit/>
          </a:bodyPr>
          <a:lstStyle/>
          <a:p>
            <a:pPr algn="ctr"/>
            <a:r>
              <a:rPr lang="en-US" sz="2000" b="1">
                <a:latin typeface="+mj-lt"/>
              </a:rPr>
              <a:t>Children</a:t>
            </a:r>
          </a:p>
        </p:txBody>
      </p:sp>
    </p:spTree>
    <p:extLst>
      <p:ext uri="{BB962C8B-B14F-4D97-AF65-F5344CB8AC3E}">
        <p14:creationId xmlns:p14="http://schemas.microsoft.com/office/powerpoint/2010/main" val="270530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E92D61-9BBB-4861-83F0-5469579C4A3F}"/>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6CD2202F-BD7A-4A0D-9457-14B68015A820}"/>
              </a:ext>
            </a:extLst>
          </p:cNvPr>
          <p:cNvSpPr>
            <a:spLocks noGrp="1"/>
          </p:cNvSpPr>
          <p:nvPr>
            <p:ph type="title"/>
          </p:nvPr>
        </p:nvSpPr>
        <p:spPr>
          <a:xfrm>
            <a:off x="609600" y="351790"/>
            <a:ext cx="11176000" cy="685801"/>
          </a:xfrm>
        </p:spPr>
        <p:txBody>
          <a:bodyPr/>
          <a:lstStyle/>
          <a:p>
            <a:r>
              <a:rPr lang="en-US" dirty="0"/>
              <a:t>Family Resiliency Initiatives</a:t>
            </a:r>
          </a:p>
        </p:txBody>
      </p:sp>
      <p:sp>
        <p:nvSpPr>
          <p:cNvPr id="3" name="Content Placeholder 2"/>
          <p:cNvSpPr>
            <a:spLocks noGrp="1"/>
          </p:cNvSpPr>
          <p:nvPr>
            <p:ph idx="1"/>
          </p:nvPr>
        </p:nvSpPr>
        <p:spPr>
          <a:xfrm>
            <a:off x="609600" y="1416050"/>
            <a:ext cx="6779741" cy="5060950"/>
          </a:xfrm>
        </p:spPr>
        <p:txBody>
          <a:bodyPr>
            <a:normAutofit/>
          </a:bodyPr>
          <a:lstStyle/>
          <a:p>
            <a:r>
              <a:rPr lang="en-US"/>
              <a:t>Book Club</a:t>
            </a:r>
          </a:p>
          <a:p>
            <a:pPr lvl="1"/>
            <a:r>
              <a:rPr lang="en-US"/>
              <a:t>229 children engaged</a:t>
            </a:r>
          </a:p>
          <a:p>
            <a:pPr lvl="1"/>
            <a:r>
              <a:rPr lang="en-US"/>
              <a:t>60% reported reading books with their child five to seven times per week</a:t>
            </a:r>
          </a:p>
          <a:p>
            <a:r>
              <a:rPr lang="en-US"/>
              <a:t>Kit for New Parents (126 kits)</a:t>
            </a:r>
          </a:p>
          <a:p>
            <a:r>
              <a:rPr lang="en-US"/>
              <a:t>Talk Read Sing Play! (100 magnets)</a:t>
            </a:r>
          </a:p>
          <a:p>
            <a:r>
              <a:rPr lang="en-US"/>
              <a:t>2-1-1 Tehama (93 with children 0-5)</a:t>
            </a:r>
          </a:p>
          <a:p>
            <a:pPr lvl="1"/>
            <a:r>
              <a:rPr lang="en-US"/>
              <a:t>Housing, food/meals, utility assistance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7721601" y="6356352"/>
            <a:ext cx="3860801" cy="365125"/>
          </a:xfrm>
        </p:spPr>
        <p:txBody>
          <a:bodyPr/>
          <a:lstStyle/>
          <a:p>
            <a:fld id="{BA9B540C-44DA-4F69-89C9-7C84606640D3}" type="slidenum">
              <a:rPr lang="en-US" smtClean="0"/>
              <a:pPr/>
              <a:t>6</a:t>
            </a:fld>
            <a:endParaRPr lang="en-US"/>
          </a:p>
        </p:txBody>
      </p:sp>
      <p:pic>
        <p:nvPicPr>
          <p:cNvPr id="9" name="Picture 8">
            <a:extLst>
              <a:ext uri="{FF2B5EF4-FFF2-40B4-BE49-F238E27FC236}">
                <a16:creationId xmlns:a16="http://schemas.microsoft.com/office/drawing/2014/main" id="{44C1B263-A30B-4182-8462-DF05BF045AE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pic>
        <p:nvPicPr>
          <p:cNvPr id="11" name="Picture 10" descr="A group of adults and children people posing for a photo holding science/space themed books">
            <a:extLst>
              <a:ext uri="{FF2B5EF4-FFF2-40B4-BE49-F238E27FC236}">
                <a16:creationId xmlns:a16="http://schemas.microsoft.com/office/drawing/2014/main" id="{7D3E08A1-045E-44BD-9AA2-8292C8685B8E}"/>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7638823" y="2042974"/>
            <a:ext cx="4146777" cy="3351621"/>
          </a:xfrm>
          <a:prstGeom prst="rect">
            <a:avLst/>
          </a:prstGeom>
          <a:ln>
            <a:noFill/>
          </a:ln>
          <a:effectLst>
            <a:softEdge rad="254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05280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59746E-2106-46FC-80D5-997C6E9470DD}"/>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02603158-B2FA-4552-B5BB-B58415BE5AA9}"/>
              </a:ext>
            </a:extLst>
          </p:cNvPr>
          <p:cNvSpPr>
            <a:spLocks noGrp="1"/>
          </p:cNvSpPr>
          <p:nvPr>
            <p:ph type="title"/>
          </p:nvPr>
        </p:nvSpPr>
        <p:spPr>
          <a:xfrm>
            <a:off x="609600" y="351790"/>
            <a:ext cx="11176000" cy="685801"/>
          </a:xfrm>
        </p:spPr>
        <p:txBody>
          <a:bodyPr/>
          <a:lstStyle/>
          <a:p>
            <a:r>
              <a:rPr lang="en-US" dirty="0"/>
              <a:t>Parenting Education/Support Initiatives</a:t>
            </a:r>
          </a:p>
        </p:txBody>
      </p:sp>
      <p:sp>
        <p:nvSpPr>
          <p:cNvPr id="3" name="Content Placeholder 2">
            <a:extLst>
              <a:ext uri="{FF2B5EF4-FFF2-40B4-BE49-F238E27FC236}">
                <a16:creationId xmlns:a16="http://schemas.microsoft.com/office/drawing/2014/main" id="{128D63B5-41AB-4302-89BC-6BC696F025AF}"/>
              </a:ext>
            </a:extLst>
          </p:cNvPr>
          <p:cNvSpPr>
            <a:spLocks noGrp="1"/>
          </p:cNvSpPr>
          <p:nvPr>
            <p:ph idx="1"/>
          </p:nvPr>
        </p:nvSpPr>
        <p:spPr>
          <a:xfrm>
            <a:off x="609600" y="1416050"/>
            <a:ext cx="11176000" cy="5060950"/>
          </a:xfrm>
        </p:spPr>
        <p:txBody>
          <a:bodyPr>
            <a:normAutofit/>
          </a:bodyPr>
          <a:lstStyle/>
          <a:p>
            <a:r>
              <a:rPr lang="en-US" dirty="0"/>
              <a:t>Parenting Classes</a:t>
            </a:r>
          </a:p>
          <a:p>
            <a:pPr lvl="1"/>
            <a:r>
              <a:rPr lang="en-US" dirty="0"/>
              <a:t>20 parents attended, 16 completed course</a:t>
            </a:r>
          </a:p>
          <a:p>
            <a:pPr lvl="1"/>
            <a:r>
              <a:rPr lang="en-US" dirty="0"/>
              <a:t>AAPI assessment</a:t>
            </a:r>
          </a:p>
          <a:p>
            <a:pPr lvl="1"/>
            <a:r>
              <a:rPr lang="en-US" dirty="0"/>
              <a:t>52% increase in nurturing skills</a:t>
            </a:r>
          </a:p>
          <a:p>
            <a:pPr lvl="1">
              <a:spcAft>
                <a:spcPts val="1200"/>
              </a:spcAft>
            </a:pPr>
            <a:r>
              <a:rPr lang="en-US" dirty="0"/>
              <a:t>32% increase in knowledge of nurturing practices</a:t>
            </a:r>
          </a:p>
          <a:p>
            <a:r>
              <a:rPr lang="en-US" dirty="0"/>
              <a:t>Parent Academies (66 registered)</a:t>
            </a:r>
          </a:p>
          <a:p>
            <a:pPr lvl="1"/>
            <a:r>
              <a:rPr lang="en-US" dirty="0"/>
              <a:t>Resilience</a:t>
            </a:r>
          </a:p>
          <a:p>
            <a:pPr lvl="1"/>
            <a:r>
              <a:rPr lang="en-US" dirty="0"/>
              <a:t>Early Math</a:t>
            </a:r>
          </a:p>
          <a:p>
            <a:pPr lvl="1"/>
            <a:r>
              <a:rPr lang="en-US" dirty="0"/>
              <a:t>Early Language</a:t>
            </a:r>
          </a:p>
          <a:p>
            <a:pPr lvl="1"/>
            <a:r>
              <a:rPr lang="en-US" dirty="0"/>
              <a:t>Mind and Body Strategies</a:t>
            </a:r>
          </a:p>
        </p:txBody>
      </p:sp>
      <p:pic>
        <p:nvPicPr>
          <p:cNvPr id="5" name="Picture 4">
            <a:extLst>
              <a:ext uri="{FF2B5EF4-FFF2-40B4-BE49-F238E27FC236}">
                <a16:creationId xmlns:a16="http://schemas.microsoft.com/office/drawing/2014/main" id="{F2A31ADE-BA3F-4F6F-94A5-852C2982D9A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spTree>
    <p:extLst>
      <p:ext uri="{BB962C8B-B14F-4D97-AF65-F5344CB8AC3E}">
        <p14:creationId xmlns:p14="http://schemas.microsoft.com/office/powerpoint/2010/main" val="387460845"/>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AEF4E8-3A8B-4B27-9DD6-387965C2F7EB}"/>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01310F-C6C9-4B34-8693-72A148F2068E}"/>
              </a:ext>
            </a:extLst>
          </p:cNvPr>
          <p:cNvSpPr>
            <a:spLocks noGrp="1"/>
          </p:cNvSpPr>
          <p:nvPr>
            <p:ph type="title"/>
          </p:nvPr>
        </p:nvSpPr>
        <p:spPr>
          <a:xfrm>
            <a:off x="609600" y="351790"/>
            <a:ext cx="11176000" cy="685801"/>
          </a:xfrm>
        </p:spPr>
        <p:txBody>
          <a:bodyPr/>
          <a:lstStyle/>
          <a:p>
            <a:r>
              <a:rPr lang="en-US" dirty="0"/>
              <a:t>Parenting/Nurturing Skills</a:t>
            </a:r>
          </a:p>
        </p:txBody>
      </p:sp>
      <p:sp>
        <p:nvSpPr>
          <p:cNvPr id="9" name="Content Placeholder 8">
            <a:extLst>
              <a:ext uri="{FF2B5EF4-FFF2-40B4-BE49-F238E27FC236}">
                <a16:creationId xmlns:a16="http://schemas.microsoft.com/office/drawing/2014/main" id="{46497E28-7D8D-4D6A-9FE4-5B53146FCE64}"/>
              </a:ext>
            </a:extLst>
          </p:cNvPr>
          <p:cNvSpPr>
            <a:spLocks noGrp="1"/>
          </p:cNvSpPr>
          <p:nvPr>
            <p:ph idx="1"/>
          </p:nvPr>
        </p:nvSpPr>
        <p:spPr>
          <a:xfrm>
            <a:off x="609600" y="1416050"/>
            <a:ext cx="11176000" cy="5060950"/>
          </a:xfrm>
        </p:spPr>
        <p:txBody>
          <a:bodyPr/>
          <a:lstStyle/>
          <a:p>
            <a:r>
              <a:rPr lang="en-US" dirty="0"/>
              <a:t>In fiscal year 2020-21, parents who participated in parenting education and support initiatives demonstrated increased parenting and nurturing skills. Among those who complete pre- and post-assessments, 52% more demonstrated use of nurturing skills, 32% more indicated increased knowledge of nurturing practices, 28% more are better able to identify appropriate expectations, 28% more found alternatives to corporal punishment, 25% more indicated a change in values related to power and independence, 23% more show a high level of empathy, and 22% more are better suited to identify appropriate family roles. </a:t>
            </a:r>
          </a:p>
        </p:txBody>
      </p:sp>
      <p:pic>
        <p:nvPicPr>
          <p:cNvPr id="5" name="Picture 4">
            <a:extLst>
              <a:ext uri="{FF2B5EF4-FFF2-40B4-BE49-F238E27FC236}">
                <a16:creationId xmlns:a16="http://schemas.microsoft.com/office/drawing/2014/main" id="{8F52DFA0-0885-4F93-9FCB-90AD7E7FC76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graphicFrame>
        <p:nvGraphicFramePr>
          <p:cNvPr id="10" name="Content Placeholder 5" descr="In fiscal year 2020-21, parents who participated in parenting education and support initiatives demonstrated increased parenting and nurturing skills. Among those who complete pre- and post-assessments, 52% demonstrated use of nurturing skills, 32% indicated increased knowledge of nurturing practices, 28% are better able to identify appropriate expectations, 28% found alternatives to corporal punishment, 25% indicated a change in values related to power and independence, 23% show a high level of empathy, and 22% are better suited to identify appropriate family roles. ">
            <a:extLst>
              <a:ext uri="{FF2B5EF4-FFF2-40B4-BE49-F238E27FC236}">
                <a16:creationId xmlns:a16="http://schemas.microsoft.com/office/drawing/2014/main" id="{4AE25843-F13A-4C4B-A2F0-1D508FE6D841}"/>
              </a:ext>
            </a:extLst>
          </p:cNvPr>
          <p:cNvGraphicFramePr>
            <a:graphicFrameLocks/>
          </p:cNvGraphicFramePr>
          <p:nvPr>
            <p:extLst>
              <p:ext uri="{D42A27DB-BD31-4B8C-83A1-F6EECF244321}">
                <p14:modId xmlns:p14="http://schemas.microsoft.com/office/powerpoint/2010/main" val="2052225530"/>
              </p:ext>
            </p:extLst>
          </p:nvPr>
        </p:nvGraphicFramePr>
        <p:xfrm>
          <a:off x="609600" y="1416050"/>
          <a:ext cx="11176000" cy="50609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79969028"/>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51BC21-88CA-4764-B291-7C13710779B7}"/>
              </a:ext>
              <a:ext uri="{C183D7F6-B498-43B3-948B-1728B52AA6E4}">
                <adec:decorative xmlns:adec="http://schemas.microsoft.com/office/drawing/2017/decorative" val="1"/>
              </a:ext>
            </a:extLst>
          </p:cNvPr>
          <p:cNvSpPr/>
          <p:nvPr/>
        </p:nvSpPr>
        <p:spPr>
          <a:xfrm>
            <a:off x="0" y="-74477"/>
            <a:ext cx="12192000" cy="115569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72C3286-C8B9-4787-9E01-114790DEEE8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05134" y="170014"/>
            <a:ext cx="2103316" cy="720442"/>
          </a:xfrm>
          <a:prstGeom prst="rect">
            <a:avLst/>
          </a:prstGeom>
        </p:spPr>
      </p:pic>
      <p:sp>
        <p:nvSpPr>
          <p:cNvPr id="2" name="Title 1">
            <a:extLst>
              <a:ext uri="{FF2B5EF4-FFF2-40B4-BE49-F238E27FC236}">
                <a16:creationId xmlns:a16="http://schemas.microsoft.com/office/drawing/2014/main" id="{E46A20A7-068C-42A1-9313-7033FC368B9E}"/>
              </a:ext>
            </a:extLst>
          </p:cNvPr>
          <p:cNvSpPr>
            <a:spLocks noGrp="1"/>
          </p:cNvSpPr>
          <p:nvPr>
            <p:ph type="title"/>
          </p:nvPr>
        </p:nvSpPr>
        <p:spPr/>
        <p:txBody>
          <a:bodyPr/>
          <a:lstStyle/>
          <a:p>
            <a:r>
              <a:rPr lang="en-US" dirty="0"/>
              <a:t>Impact of Parenting Education/Support</a:t>
            </a:r>
          </a:p>
        </p:txBody>
      </p:sp>
      <p:sp>
        <p:nvSpPr>
          <p:cNvPr id="3" name="Content Placeholder 2">
            <a:extLst>
              <a:ext uri="{FF2B5EF4-FFF2-40B4-BE49-F238E27FC236}">
                <a16:creationId xmlns:a16="http://schemas.microsoft.com/office/drawing/2014/main" id="{D3888724-5B68-4AA1-934E-6AED6D3627AE}"/>
              </a:ext>
            </a:extLst>
          </p:cNvPr>
          <p:cNvSpPr>
            <a:spLocks noGrp="1"/>
          </p:cNvSpPr>
          <p:nvPr>
            <p:ph idx="1"/>
          </p:nvPr>
        </p:nvSpPr>
        <p:spPr>
          <a:xfrm>
            <a:off x="609600" y="1416050"/>
            <a:ext cx="10134600" cy="5060950"/>
          </a:xfrm>
        </p:spPr>
        <p:txBody>
          <a:bodyPr anchor="ctr">
            <a:normAutofit/>
          </a:bodyPr>
          <a:lstStyle/>
          <a:p>
            <a:pPr marL="457200" lvl="1" indent="0" algn="ctr">
              <a:lnSpc>
                <a:spcPct val="100000"/>
              </a:lnSpc>
              <a:buNone/>
            </a:pPr>
            <a:r>
              <a:rPr lang="en-US" sz="2400" dirty="0"/>
              <a:t>“I am so thankful for the teacher who was willing to take the time to let me finish all the classes. </a:t>
            </a:r>
            <a:br>
              <a:rPr lang="en-US" sz="2400" dirty="0"/>
            </a:br>
            <a:endParaRPr lang="en-US" sz="2400" dirty="0"/>
          </a:p>
          <a:p>
            <a:pPr marL="457200" lvl="1" indent="0" algn="ctr">
              <a:lnSpc>
                <a:spcPct val="100000"/>
              </a:lnSpc>
              <a:buNone/>
            </a:pPr>
            <a:r>
              <a:rPr lang="en-US" sz="2400" dirty="0"/>
              <a:t>I learned that I was doing the same thing to my son </a:t>
            </a:r>
            <a:br>
              <a:rPr lang="en-US" sz="2400" dirty="0"/>
            </a:br>
            <a:r>
              <a:rPr lang="en-US" sz="2400" dirty="0"/>
              <a:t>that had been done to me growing up…</a:t>
            </a:r>
          </a:p>
          <a:p>
            <a:pPr marL="457200" lvl="1" indent="0" algn="ctr">
              <a:lnSpc>
                <a:spcPct val="100000"/>
              </a:lnSpc>
              <a:buNone/>
            </a:pPr>
            <a:endParaRPr lang="en-US" sz="2400" dirty="0"/>
          </a:p>
          <a:p>
            <a:pPr marL="457200" lvl="1" indent="0" algn="ctr">
              <a:lnSpc>
                <a:spcPct val="100000"/>
              </a:lnSpc>
              <a:buNone/>
            </a:pPr>
            <a:r>
              <a:rPr lang="en-US" sz="3600" dirty="0">
                <a:solidFill>
                  <a:schemeClr val="accent5">
                    <a:lumMod val="75000"/>
                  </a:schemeClr>
                </a:solidFill>
              </a:rPr>
              <a:t>and now I can change that</a:t>
            </a:r>
            <a:r>
              <a:rPr lang="en-US" sz="2400" dirty="0"/>
              <a:t>”</a:t>
            </a:r>
          </a:p>
        </p:txBody>
      </p:sp>
    </p:spTree>
    <p:extLst>
      <p:ext uri="{BB962C8B-B14F-4D97-AF65-F5344CB8AC3E}">
        <p14:creationId xmlns:p14="http://schemas.microsoft.com/office/powerpoint/2010/main" val="2476541415"/>
      </p:ext>
    </p:extLst>
  </p:cSld>
  <p:clrMapOvr>
    <a:masterClrMapping/>
  </p:clrMapOvr>
</p:sld>
</file>

<file path=ppt/theme/theme1.xml><?xml version="1.0" encoding="utf-8"?>
<a:theme xmlns:a="http://schemas.openxmlformats.org/drawingml/2006/main" name="Office Theme">
  <a:themeElements>
    <a:clrScheme name="ASR Color Palette">
      <a:dk1>
        <a:srgbClr val="333539"/>
      </a:dk1>
      <a:lt1>
        <a:srgbClr val="FFFFFF"/>
      </a:lt1>
      <a:dk2>
        <a:srgbClr val="A155A0"/>
      </a:dk2>
      <a:lt2>
        <a:srgbClr val="2E53A5"/>
      </a:lt2>
      <a:accent1>
        <a:srgbClr val="86D2EA"/>
      </a:accent1>
      <a:accent2>
        <a:srgbClr val="20AFA7"/>
      </a:accent2>
      <a:accent3>
        <a:srgbClr val="8EC63F"/>
      </a:accent3>
      <a:accent4>
        <a:srgbClr val="3C76CD"/>
      </a:accent4>
      <a:accent5>
        <a:srgbClr val="F3924A"/>
      </a:accent5>
      <a:accent6>
        <a:srgbClr val="E64E66"/>
      </a:accent6>
      <a:hlink>
        <a:srgbClr val="A155A0"/>
      </a:hlink>
      <a:folHlink>
        <a:srgbClr val="F3B94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e23a18a-6f1a-4c59-843b-b0be2cc15260">
      <UserInfo>
        <DisplayName>Julie Burr</DisplayName>
        <AccountId>2953</AccountId>
        <AccountType/>
      </UserInfo>
      <UserInfo>
        <DisplayName>Kristin Ko</DisplayName>
        <AccountId>17</AccountId>
        <AccountType/>
      </UserInfo>
      <UserInfo>
        <DisplayName>Lisa Colvig-Niclai</DisplayName>
        <AccountId>43</AccountId>
        <AccountType/>
      </UserInfo>
      <UserInfo>
        <DisplayName>Alyssa Mullins</DisplayName>
        <AccountId>5633</AccountId>
        <AccountType/>
      </UserInfo>
      <UserInfo>
        <DisplayName>Elizabeth Mower</DisplayName>
        <AccountId>4016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DB121856230D4582072B27498EA578" ma:contentTypeVersion="6" ma:contentTypeDescription="Create a new document." ma:contentTypeScope="" ma:versionID="86b97cedf659309f0b78a3900d62d5a2">
  <xsd:schema xmlns:xsd="http://www.w3.org/2001/XMLSchema" xmlns:xs="http://www.w3.org/2001/XMLSchema" xmlns:p="http://schemas.microsoft.com/office/2006/metadata/properties" xmlns:ns2="9a07ca74-984e-48d3-9a66-2f118b9fb1b7" xmlns:ns3="2e23a18a-6f1a-4c59-843b-b0be2cc15260" targetNamespace="http://schemas.microsoft.com/office/2006/metadata/properties" ma:root="true" ma:fieldsID="ef0ca26cebda45fda4c5f70a597f159f" ns2:_="" ns3:_="">
    <xsd:import namespace="9a07ca74-984e-48d3-9a66-2f118b9fb1b7"/>
    <xsd:import namespace="2e23a18a-6f1a-4c59-843b-b0be2cc152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7ca74-984e-48d3-9a66-2f118b9fb1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23a18a-6f1a-4c59-843b-b0be2cc1526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72994B-B894-48E1-AF08-16B3D3B248B3}">
  <ds:schemaRefs>
    <ds:schemaRef ds:uri="2e23a18a-6f1a-4c59-843b-b0be2cc15260"/>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9a07ca74-984e-48d3-9a66-2f118b9fb1b7"/>
    <ds:schemaRef ds:uri="http://www.w3.org/XML/1998/namespace"/>
  </ds:schemaRefs>
</ds:datastoreItem>
</file>

<file path=customXml/itemProps2.xml><?xml version="1.0" encoding="utf-8"?>
<ds:datastoreItem xmlns:ds="http://schemas.openxmlformats.org/officeDocument/2006/customXml" ds:itemID="{5EB72C8A-4291-4C3F-9F1E-7F76ED337A4A}">
  <ds:schemaRefs>
    <ds:schemaRef ds:uri="2e23a18a-6f1a-4c59-843b-b0be2cc15260"/>
    <ds:schemaRef ds:uri="9a07ca74-984e-48d3-9a66-2f118b9fb1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E308EAD-37AE-4618-A029-79D09D4630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ASR PowerPoint Slides V3</Template>
  <TotalTime>32</TotalTime>
  <Words>3954</Words>
  <Application>Microsoft Office PowerPoint</Application>
  <PresentationFormat>Widescreen</PresentationFormat>
  <Paragraphs>381</Paragraphs>
  <Slides>34</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Calibri</vt:lpstr>
      <vt:lpstr>Calibri Light</vt:lpstr>
      <vt:lpstr>Tw Cen MT</vt:lpstr>
      <vt:lpstr>Arial</vt:lpstr>
      <vt:lpstr>Wingdings</vt:lpstr>
      <vt:lpstr>Office Theme</vt:lpstr>
      <vt:lpstr>Custom Design</vt:lpstr>
      <vt:lpstr>First 5 Tehama  Annual Evaluation Report FY 2020-21</vt:lpstr>
      <vt:lpstr>State of Children in Tehama County</vt:lpstr>
      <vt:lpstr>First 5 Tehama Goals</vt:lpstr>
      <vt:lpstr>Strategic Framework</vt:lpstr>
      <vt:lpstr>Profile of Children &amp; Caregivers Served</vt:lpstr>
      <vt:lpstr>Family Resiliency Initiatives</vt:lpstr>
      <vt:lpstr>Parenting Education/Support Initiatives</vt:lpstr>
      <vt:lpstr>Parenting/Nurturing Skills</vt:lpstr>
      <vt:lpstr>Impact of Parenting Education/Support</vt:lpstr>
      <vt:lpstr>School Readiness - Home Visiting</vt:lpstr>
      <vt:lpstr>Home Visiting: Parent Child Interactions</vt:lpstr>
      <vt:lpstr>Impact on Parent-Child Interactions</vt:lpstr>
      <vt:lpstr>Home Visiting: Child Health</vt:lpstr>
      <vt:lpstr>Home Visiting: Child Dental</vt:lpstr>
      <vt:lpstr>Home Visiting: Child Development</vt:lpstr>
      <vt:lpstr>Screening and Referrals</vt:lpstr>
      <vt:lpstr>Educational Practices and Home Visits</vt:lpstr>
      <vt:lpstr>Frequency of Educational Practices</vt:lpstr>
      <vt:lpstr>Impact of Child Development Activities</vt:lpstr>
      <vt:lpstr>Home Visiting: Parent Satisfaction</vt:lpstr>
      <vt:lpstr>Impact of Home Visiting Program</vt:lpstr>
      <vt:lpstr>Group Connections: Playgroups</vt:lpstr>
      <vt:lpstr>Impact of Playgroups</vt:lpstr>
      <vt:lpstr>Help Me Grow Tehama</vt:lpstr>
      <vt:lpstr>Communications and Engagement</vt:lpstr>
      <vt:lpstr>Social Media</vt:lpstr>
      <vt:lpstr>Early Intervention Partnership</vt:lpstr>
      <vt:lpstr>Impact of Early Intervention Partnership</vt:lpstr>
      <vt:lpstr>EIP: Pregnancy to Preschool Partnership</vt:lpstr>
      <vt:lpstr>EIP: Resiliency and ACEs</vt:lpstr>
      <vt:lpstr>Impact of EIP and ACEs</vt:lpstr>
      <vt:lpstr>Additional Systems Work</vt:lpstr>
      <vt:lpstr>Home Visiting Collaborative Impact</vt:lpstr>
      <vt:lpstr>Successes and Future Goals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Burr</dc:creator>
  <cp:lastModifiedBy>Lisa Colvig-Niclai</cp:lastModifiedBy>
  <cp:revision>4</cp:revision>
  <cp:lastPrinted>2021-08-25T00:50:39Z</cp:lastPrinted>
  <dcterms:created xsi:type="dcterms:W3CDTF">2021-05-03T18:00:44Z</dcterms:created>
  <dcterms:modified xsi:type="dcterms:W3CDTF">2021-12-01T03:50:32Z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0x010100AEDB121856230D4582072B27498EA578</vt:lpwstr>
  </property>
</Properties>
</file>